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Helvetica Neue"/>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HelveticaNeue-regular.fntdata"/><Relationship Id="rId14" Type="http://schemas.openxmlformats.org/officeDocument/2006/relationships/slide" Target="slides/slide9.xml"/><Relationship Id="rId17" Type="http://schemas.openxmlformats.org/officeDocument/2006/relationships/font" Target="fonts/HelveticaNeue-italic.fntdata"/><Relationship Id="rId16" Type="http://schemas.openxmlformats.org/officeDocument/2006/relationships/font" Target="fonts/HelveticaNeue-bold.fntdata"/><Relationship Id="rId18" Type="http://schemas.openxmlformats.org/officeDocument/2006/relationships/font" Target="fonts/HelveticaNeu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c13904c8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c13904c8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im going to discuss my work on </a:t>
            </a:r>
            <a:r>
              <a:rPr lang="en"/>
              <a:t>efficient</a:t>
            </a:r>
            <a:r>
              <a:rPr lang="en"/>
              <a:t> computer vision methods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c13904c80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c13904c80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2020 mac book pro with M1 chip, 8 gigabytes of RAM</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would fulfill the need of coaching for amateur fifa gamers. FIFA has a big pro scene and the best players have coaches. To get better, it would be useful to have a coach that could give you </a:t>
            </a:r>
            <a:r>
              <a:rPr lang="en" sz="1200">
                <a:solidFill>
                  <a:schemeClr val="dk1"/>
                </a:solidFill>
                <a:latin typeface="Calibri"/>
                <a:ea typeface="Calibri"/>
                <a:cs typeface="Calibri"/>
                <a:sym typeface="Calibri"/>
              </a:rPr>
              <a:t>feedback</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c13904c80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c13904c8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 quickly</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c13904c80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c13904c80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Labeled 100 images of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Did some research and tiling inputs into the model was a good way for the model to better identify smaller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experimenting on a bunch of </a:t>
            </a:r>
            <a:r>
              <a:rPr lang="en"/>
              <a:t>different</a:t>
            </a:r>
            <a:r>
              <a:rPr lang="en"/>
              <a:t> tiling variations by training them and testing them manually, went with 2 rows and 3 columns. Each tile is treated like a separate photo.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200 epochs of training, we see that is does a solid job of detecting the ball which is in the top left of the matrix. It gets 16/23, does better in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Did this on google clobal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c13904c80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c13904c80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use yolo models to find objects on an image, it automatically downsamples, which makes it hard to find small object. A way to still see objects when downsampling is to tile the image into smaller pieces that you run the model over. So we run it over all the red squares, so eight times, with a little overlap, and then combine everything. We can do each of the tiles in parallel or serially.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thought that since object detection took on the order of magnitude of hundreds of milliseconds, as seen in the bottom, parallelising it would give speedups from 4-8x.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experimental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cpu load on serial, makes me think its parallelized under the hood since CPU load is maxed. But its </a:t>
            </a:r>
            <a:r>
              <a:rPr lang="en"/>
              <a:t>weird</a:t>
            </a:r>
            <a:r>
              <a:rPr lang="en"/>
              <a:t> bc in documentation it says to use multiprocessing could help speed it up. I think i would have to look at the actual implementation in the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inference time also makes me think this, because it has 8 cores working together on a single tile in serial using the C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tile is 1mb and i have to transfer it manually to each process which takes some time and as we can see CPU is working a little more on management than in the serial implementation. Serial is faster.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c13904c8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c13904c8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c13904c80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c13904c80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An amateur team could use a single camera on a pole and a long red rope</a:t>
            </a:r>
            <a:endParaRPr sz="14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b="1" lang="en" sz="1400">
                <a:solidFill>
                  <a:schemeClr val="dk1"/>
                </a:solidFill>
                <a:latin typeface="Helvetica Neue"/>
                <a:ea typeface="Helvetica Neue"/>
                <a:cs typeface="Helvetica Neue"/>
                <a:sym typeface="Helvetica Neue"/>
              </a:rPr>
              <a:t>Only a real problem if we can reduce object detection time</a:t>
            </a:r>
            <a:r>
              <a:rPr lang="en" sz="1400">
                <a:solidFill>
                  <a:schemeClr val="dk1"/>
                </a:solidFill>
                <a:latin typeface="Helvetica Neue"/>
                <a:ea typeface="Helvetica Neue"/>
                <a:cs typeface="Helvetica Neue"/>
                <a:sym typeface="Helvetica Neue"/>
              </a:rPr>
              <a:t> </a:t>
            </a:r>
            <a:endParaRPr sz="14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en" sz="1400">
                <a:solidFill>
                  <a:schemeClr val="dk1"/>
                </a:solidFill>
                <a:latin typeface="Helvetica Neue"/>
                <a:ea typeface="Helvetica Neue"/>
                <a:cs typeface="Helvetica Neue"/>
                <a:sym typeface="Helvetica Neue"/>
              </a:rPr>
              <a:t>Other steps</a:t>
            </a:r>
            <a:endParaRPr sz="14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c13904c80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c13904c80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Still having a performant system is better to have more feedback, since most of the frames that the system decides to try to coach on will be garbage, its important to have as many frames as </a:t>
            </a:r>
            <a:r>
              <a:rPr lang="en" sz="1200">
                <a:solidFill>
                  <a:schemeClr val="dk1"/>
                </a:solidFill>
                <a:latin typeface="Calibri"/>
                <a:ea typeface="Calibri"/>
                <a:cs typeface="Calibri"/>
                <a:sym typeface="Calibri"/>
              </a:rPr>
              <a:t>possible</a:t>
            </a:r>
            <a:r>
              <a:rPr lang="en" sz="1200">
                <a:solidFill>
                  <a:schemeClr val="dk1"/>
                </a:solidFill>
                <a:latin typeface="Calibri"/>
                <a:ea typeface="Calibri"/>
                <a:cs typeface="Calibri"/>
                <a:sym typeface="Calibri"/>
              </a:rPr>
              <a:t> to match against coaching points</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c13904c80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c13904c80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ain, Red"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2" name="Google Shape;12;p2"/>
          <p:cNvSpPr txBox="1"/>
          <p:nvPr>
            <p:ph idx="2"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rgbClr val="FF0000"/>
              </a:buClr>
              <a:buSzPts val="3200"/>
              <a:buNone/>
              <a:defRPr>
                <a:solidFill>
                  <a:srgbClr val="FF0000"/>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pic>
        <p:nvPicPr>
          <p:cNvPr id="13" name="Google Shape;13;p2"/>
          <p:cNvPicPr preferRelativeResize="0"/>
          <p:nvPr/>
        </p:nvPicPr>
        <p:blipFill rotWithShape="1">
          <a:blip r:embed="rId2">
            <a:alphaModFix/>
          </a:blip>
          <a:srcRect b="0" l="0" r="0" t="0"/>
          <a:stretch/>
        </p:blipFill>
        <p:spPr>
          <a:xfrm>
            <a:off x="192275" y="168400"/>
            <a:ext cx="2713100" cy="438125"/>
          </a:xfrm>
          <a:prstGeom prst="rect">
            <a:avLst/>
          </a:prstGeom>
          <a:noFill/>
          <a:ln>
            <a:noFill/>
          </a:ln>
        </p:spPr>
      </p:pic>
      <p:sp>
        <p:nvSpPr>
          <p:cNvPr id="14" name="Google Shape;14;p2"/>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5" name="Google Shape;15;p2"/>
          <p:cNvSpPr txBox="1"/>
          <p:nvPr>
            <p:ph idx="3"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ndorsed Brand, Black">
  <p:cSld name="TITLE_1_1_2">
    <p:spTree>
      <p:nvGrpSpPr>
        <p:cNvPr id="69" name="Shape 69"/>
        <p:cNvGrpSpPr/>
        <p:nvPr/>
      </p:nvGrpSpPr>
      <p:grpSpPr>
        <a:xfrm>
          <a:off x="0" y="0"/>
          <a:ext cx="0" cy="0"/>
          <a:chOff x="0" y="0"/>
          <a:chExt cx="0" cy="0"/>
        </a:xfrm>
      </p:grpSpPr>
      <p:sp>
        <p:nvSpPr>
          <p:cNvPr id="70" name="Google Shape;70;p11"/>
          <p:cNvSpPr/>
          <p:nvPr/>
        </p:nvSpPr>
        <p:spPr>
          <a:xfrm>
            <a:off x="0" y="0"/>
            <a:ext cx="91440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type="ctrTitle"/>
          </p:nvPr>
        </p:nvSpPr>
        <p:spPr>
          <a:xfrm>
            <a:off x="246850" y="1365225"/>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72" name="Google Shape;72;p11"/>
          <p:cNvSpPr txBox="1"/>
          <p:nvPr>
            <p:ph idx="2" type="title"/>
          </p:nvPr>
        </p:nvSpPr>
        <p:spPr>
          <a:xfrm>
            <a:off x="246850" y="1687625"/>
            <a:ext cx="74760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73" name="Google Shape;73;p11"/>
          <p:cNvSpPr/>
          <p:nvPr>
            <p:ph idx="3" type="pic"/>
          </p:nvPr>
        </p:nvSpPr>
        <p:spPr>
          <a:xfrm>
            <a:off x="251975" y="221750"/>
            <a:ext cx="2081700" cy="710700"/>
          </a:xfrm>
          <a:prstGeom prst="rect">
            <a:avLst/>
          </a:prstGeom>
          <a:noFill/>
          <a:ln>
            <a:noFill/>
          </a:ln>
        </p:spPr>
      </p:sp>
      <p:pic>
        <p:nvPicPr>
          <p:cNvPr id="74" name="Google Shape;74;p11"/>
          <p:cNvPicPr preferRelativeResize="0"/>
          <p:nvPr/>
        </p:nvPicPr>
        <p:blipFill rotWithShape="1">
          <a:blip r:embed="rId2">
            <a:alphaModFix/>
          </a:blip>
          <a:srcRect b="0" l="0" r="0" t="0"/>
          <a:stretch/>
        </p:blipFill>
        <p:spPr>
          <a:xfrm>
            <a:off x="8246650" y="244000"/>
            <a:ext cx="714900" cy="442523"/>
          </a:xfrm>
          <a:prstGeom prst="rect">
            <a:avLst/>
          </a:prstGeom>
          <a:noFill/>
          <a:ln>
            <a:noFill/>
          </a:ln>
        </p:spPr>
      </p:pic>
      <p:sp>
        <p:nvSpPr>
          <p:cNvPr id="75" name="Google Shape;75;p11"/>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76" name="Google Shape;76;p11"/>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ndorsed Brand, White, Red Text">
  <p:cSld name="TITLE_1_1_2_1">
    <p:spTree>
      <p:nvGrpSpPr>
        <p:cNvPr id="77" name="Shape 77"/>
        <p:cNvGrpSpPr/>
        <p:nvPr/>
      </p:nvGrpSpPr>
      <p:grpSpPr>
        <a:xfrm>
          <a:off x="0" y="0"/>
          <a:ext cx="0" cy="0"/>
          <a:chOff x="0" y="0"/>
          <a:chExt cx="0" cy="0"/>
        </a:xfrm>
      </p:grpSpPr>
      <p:sp>
        <p:nvSpPr>
          <p:cNvPr id="78" name="Google Shape;78;p12"/>
          <p:cNvSpPr txBox="1"/>
          <p:nvPr>
            <p:ph type="ctrTitle"/>
          </p:nvPr>
        </p:nvSpPr>
        <p:spPr>
          <a:xfrm>
            <a:off x="246850" y="1365225"/>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79" name="Google Shape;79;p12"/>
          <p:cNvSpPr txBox="1"/>
          <p:nvPr>
            <p:ph idx="2" type="title"/>
          </p:nvPr>
        </p:nvSpPr>
        <p:spPr>
          <a:xfrm>
            <a:off x="246850" y="1687625"/>
            <a:ext cx="74760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80" name="Google Shape;80;p12"/>
          <p:cNvSpPr/>
          <p:nvPr>
            <p:ph idx="3" type="pic"/>
          </p:nvPr>
        </p:nvSpPr>
        <p:spPr>
          <a:xfrm>
            <a:off x="251975" y="221750"/>
            <a:ext cx="2081700" cy="710700"/>
          </a:xfrm>
          <a:prstGeom prst="rect">
            <a:avLst/>
          </a:prstGeom>
          <a:noFill/>
          <a:ln>
            <a:noFill/>
          </a:ln>
        </p:spPr>
      </p:sp>
      <p:pic>
        <p:nvPicPr>
          <p:cNvPr id="81" name="Google Shape;81;p12"/>
          <p:cNvPicPr preferRelativeResize="0"/>
          <p:nvPr/>
        </p:nvPicPr>
        <p:blipFill rotWithShape="1">
          <a:blip r:embed="rId2">
            <a:alphaModFix/>
          </a:blip>
          <a:srcRect b="0" l="0" r="0" t="0"/>
          <a:stretch/>
        </p:blipFill>
        <p:spPr>
          <a:xfrm>
            <a:off x="8248319" y="244000"/>
            <a:ext cx="713231" cy="438911"/>
          </a:xfrm>
          <a:prstGeom prst="rect">
            <a:avLst/>
          </a:prstGeom>
          <a:noFill/>
          <a:ln>
            <a:noFill/>
          </a:ln>
        </p:spPr>
      </p:pic>
      <p:sp>
        <p:nvSpPr>
          <p:cNvPr id="82" name="Google Shape;82;p12"/>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83" name="Google Shape;83;p12"/>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ndorsed Brand, White, Gray Text">
  <p:cSld name="TITLE_1_1_2_1_1">
    <p:spTree>
      <p:nvGrpSpPr>
        <p:cNvPr id="84" name="Shape 84"/>
        <p:cNvGrpSpPr/>
        <p:nvPr/>
      </p:nvGrpSpPr>
      <p:grpSpPr>
        <a:xfrm>
          <a:off x="0" y="0"/>
          <a:ext cx="0" cy="0"/>
          <a:chOff x="0" y="0"/>
          <a:chExt cx="0" cy="0"/>
        </a:xfrm>
      </p:grpSpPr>
      <p:sp>
        <p:nvSpPr>
          <p:cNvPr id="85" name="Google Shape;85;p13"/>
          <p:cNvSpPr txBox="1"/>
          <p:nvPr>
            <p:ph type="ctrTitle"/>
          </p:nvPr>
        </p:nvSpPr>
        <p:spPr>
          <a:xfrm>
            <a:off x="246850" y="1365225"/>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86" name="Google Shape;86;p13"/>
          <p:cNvSpPr txBox="1"/>
          <p:nvPr>
            <p:ph idx="2" type="title"/>
          </p:nvPr>
        </p:nvSpPr>
        <p:spPr>
          <a:xfrm>
            <a:off x="246850" y="1687625"/>
            <a:ext cx="74760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87" name="Google Shape;87;p13"/>
          <p:cNvSpPr/>
          <p:nvPr>
            <p:ph idx="3" type="pic"/>
          </p:nvPr>
        </p:nvSpPr>
        <p:spPr>
          <a:xfrm>
            <a:off x="251975" y="221750"/>
            <a:ext cx="2081700" cy="710700"/>
          </a:xfrm>
          <a:prstGeom prst="rect">
            <a:avLst/>
          </a:prstGeom>
          <a:noFill/>
          <a:ln>
            <a:noFill/>
          </a:ln>
        </p:spPr>
      </p:sp>
      <p:pic>
        <p:nvPicPr>
          <p:cNvPr id="88" name="Google Shape;88;p13"/>
          <p:cNvPicPr preferRelativeResize="0"/>
          <p:nvPr/>
        </p:nvPicPr>
        <p:blipFill rotWithShape="1">
          <a:blip r:embed="rId2">
            <a:alphaModFix/>
          </a:blip>
          <a:srcRect b="0" l="0" r="0" t="0"/>
          <a:stretch/>
        </p:blipFill>
        <p:spPr>
          <a:xfrm>
            <a:off x="8248319" y="244000"/>
            <a:ext cx="713231" cy="438911"/>
          </a:xfrm>
          <a:prstGeom prst="rect">
            <a:avLst/>
          </a:prstGeom>
          <a:noFill/>
          <a:ln>
            <a:noFill/>
          </a:ln>
        </p:spPr>
      </p:pic>
      <p:sp>
        <p:nvSpPr>
          <p:cNvPr id="89" name="Google Shape;89;p13"/>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90" name="Google Shape;90;p13"/>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Red">
  <p:cSld name="TITLE_1_1_1">
    <p:spTree>
      <p:nvGrpSpPr>
        <p:cNvPr id="91" name="Shape 91"/>
        <p:cNvGrpSpPr/>
        <p:nvPr/>
      </p:nvGrpSpPr>
      <p:grpSpPr>
        <a:xfrm>
          <a:off x="0" y="0"/>
          <a:ext cx="0" cy="0"/>
          <a:chOff x="0" y="0"/>
          <a:chExt cx="0" cy="0"/>
        </a:xfrm>
      </p:grpSpPr>
      <p:sp>
        <p:nvSpPr>
          <p:cNvPr id="92" name="Google Shape;92;p14"/>
          <p:cNvSpPr/>
          <p:nvPr/>
        </p:nvSpPr>
        <p:spPr>
          <a:xfrm>
            <a:off x="0" y="0"/>
            <a:ext cx="9144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ctrTitle"/>
          </p:nvPr>
        </p:nvSpPr>
        <p:spPr>
          <a:xfrm>
            <a:off x="246850" y="253300"/>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94" name="Google Shape;94;p14"/>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solidFill>
                  <a:schemeClr val="lt1"/>
                </a:solidFill>
                <a:latin typeface="Helvetica Neue"/>
                <a:ea typeface="Helvetica Neue"/>
                <a:cs typeface="Helvetica Neue"/>
                <a:sym typeface="Helvetica Neue"/>
              </a:defRPr>
            </a:lvl1pPr>
            <a:lvl2pPr lvl="1" rtl="0">
              <a:buNone/>
              <a:defRPr>
                <a:solidFill>
                  <a:schemeClr val="lt1"/>
                </a:solidFill>
                <a:latin typeface="Helvetica Neue"/>
                <a:ea typeface="Helvetica Neue"/>
                <a:cs typeface="Helvetica Neue"/>
                <a:sym typeface="Helvetica Neue"/>
              </a:defRPr>
            </a:lvl2pPr>
            <a:lvl3pPr lvl="2" rtl="0">
              <a:buNone/>
              <a:defRPr>
                <a:solidFill>
                  <a:schemeClr val="lt1"/>
                </a:solidFill>
                <a:latin typeface="Helvetica Neue"/>
                <a:ea typeface="Helvetica Neue"/>
                <a:cs typeface="Helvetica Neue"/>
                <a:sym typeface="Helvetica Neue"/>
              </a:defRPr>
            </a:lvl3pPr>
            <a:lvl4pPr lvl="3" rtl="0">
              <a:buNone/>
              <a:defRPr>
                <a:solidFill>
                  <a:schemeClr val="lt1"/>
                </a:solidFill>
                <a:latin typeface="Helvetica Neue"/>
                <a:ea typeface="Helvetica Neue"/>
                <a:cs typeface="Helvetica Neue"/>
                <a:sym typeface="Helvetica Neue"/>
              </a:defRPr>
            </a:lvl4pPr>
            <a:lvl5pPr lvl="4" rtl="0">
              <a:buNone/>
              <a:defRPr>
                <a:solidFill>
                  <a:schemeClr val="lt1"/>
                </a:solidFill>
                <a:latin typeface="Helvetica Neue"/>
                <a:ea typeface="Helvetica Neue"/>
                <a:cs typeface="Helvetica Neue"/>
                <a:sym typeface="Helvetica Neue"/>
              </a:defRPr>
            </a:lvl5pPr>
            <a:lvl6pPr lvl="5" rtl="0">
              <a:buNone/>
              <a:defRPr>
                <a:solidFill>
                  <a:schemeClr val="lt1"/>
                </a:solidFill>
                <a:latin typeface="Helvetica Neue"/>
                <a:ea typeface="Helvetica Neue"/>
                <a:cs typeface="Helvetica Neue"/>
                <a:sym typeface="Helvetica Neue"/>
              </a:defRPr>
            </a:lvl6pPr>
            <a:lvl7pPr lvl="6" rtl="0">
              <a:buNone/>
              <a:defRPr>
                <a:solidFill>
                  <a:schemeClr val="lt1"/>
                </a:solidFill>
                <a:latin typeface="Helvetica Neue"/>
                <a:ea typeface="Helvetica Neue"/>
                <a:cs typeface="Helvetica Neue"/>
                <a:sym typeface="Helvetica Neue"/>
              </a:defRPr>
            </a:lvl7pPr>
            <a:lvl8pPr lvl="7" rtl="0">
              <a:buNone/>
              <a:defRPr>
                <a:solidFill>
                  <a:schemeClr val="lt1"/>
                </a:solidFill>
                <a:latin typeface="Helvetica Neue"/>
                <a:ea typeface="Helvetica Neue"/>
                <a:cs typeface="Helvetica Neue"/>
                <a:sym typeface="Helvetica Neue"/>
              </a:defRPr>
            </a:lvl8pPr>
            <a:lvl9pPr lvl="8" rtl="0">
              <a:buNone/>
              <a:defRPr>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4"/>
          <p:cNvSpPr txBox="1"/>
          <p:nvPr>
            <p:ph idx="2" type="title"/>
          </p:nvPr>
        </p:nvSpPr>
        <p:spPr>
          <a:xfrm>
            <a:off x="246850" y="575700"/>
            <a:ext cx="7476000" cy="1509900"/>
          </a:xfrm>
          <a:prstGeom prst="rect">
            <a:avLst/>
          </a:prstGeom>
        </p:spPr>
        <p:txBody>
          <a:bodyPr anchorCtr="0" anchor="t" bIns="0" lIns="0" spcFirstLastPara="1" rIns="0" wrap="square" tIns="0">
            <a:noAutofit/>
          </a:bodyPr>
          <a:lstStyle>
            <a:lvl1pPr lvl="0" rtl="0">
              <a:spcBef>
                <a:spcPts val="0"/>
              </a:spcBef>
              <a:spcAft>
                <a:spcPts val="0"/>
              </a:spcAft>
              <a:buClr>
                <a:srgbClr val="FF0000"/>
              </a:buClr>
              <a:buSzPts val="3200"/>
              <a:buNone/>
              <a:defRPr>
                <a:solidFill>
                  <a:srgbClr val="FF0000"/>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96" name="Google Shape;96;p14"/>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lt1"/>
                </a:solidFill>
                <a:latin typeface="Helvetica Neue"/>
                <a:ea typeface="Helvetica Neue"/>
                <a:cs typeface="Helvetica Neue"/>
                <a:sym typeface="Helvetica Neue"/>
              </a:rPr>
              <a:t>Massachusetts Institute of Technology</a:t>
            </a:r>
            <a:endParaRPr sz="75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Black">
  <p:cSld name="TITLE_1_1_1_2">
    <p:spTree>
      <p:nvGrpSpPr>
        <p:cNvPr id="97" name="Shape 97"/>
        <p:cNvGrpSpPr/>
        <p:nvPr/>
      </p:nvGrpSpPr>
      <p:grpSpPr>
        <a:xfrm>
          <a:off x="0" y="0"/>
          <a:ext cx="0" cy="0"/>
          <a:chOff x="0" y="0"/>
          <a:chExt cx="0" cy="0"/>
        </a:xfrm>
      </p:grpSpPr>
      <p:sp>
        <p:nvSpPr>
          <p:cNvPr id="98" name="Google Shape;98;p15"/>
          <p:cNvSpPr/>
          <p:nvPr/>
        </p:nvSpPr>
        <p:spPr>
          <a:xfrm>
            <a:off x="0" y="0"/>
            <a:ext cx="91440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type="ctrTitle"/>
          </p:nvPr>
        </p:nvSpPr>
        <p:spPr>
          <a:xfrm>
            <a:off x="246850" y="253300"/>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00" name="Google Shape;100;p15"/>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solidFill>
                  <a:schemeClr val="lt1"/>
                </a:solidFill>
                <a:latin typeface="Helvetica Neue"/>
                <a:ea typeface="Helvetica Neue"/>
                <a:cs typeface="Helvetica Neue"/>
                <a:sym typeface="Helvetica Neue"/>
              </a:defRPr>
            </a:lvl1pPr>
            <a:lvl2pPr lvl="1" rtl="0">
              <a:buNone/>
              <a:defRPr>
                <a:solidFill>
                  <a:schemeClr val="lt1"/>
                </a:solidFill>
                <a:latin typeface="Helvetica Neue"/>
                <a:ea typeface="Helvetica Neue"/>
                <a:cs typeface="Helvetica Neue"/>
                <a:sym typeface="Helvetica Neue"/>
              </a:defRPr>
            </a:lvl2pPr>
            <a:lvl3pPr lvl="2" rtl="0">
              <a:buNone/>
              <a:defRPr>
                <a:solidFill>
                  <a:schemeClr val="lt1"/>
                </a:solidFill>
                <a:latin typeface="Helvetica Neue"/>
                <a:ea typeface="Helvetica Neue"/>
                <a:cs typeface="Helvetica Neue"/>
                <a:sym typeface="Helvetica Neue"/>
              </a:defRPr>
            </a:lvl3pPr>
            <a:lvl4pPr lvl="3" rtl="0">
              <a:buNone/>
              <a:defRPr>
                <a:solidFill>
                  <a:schemeClr val="lt1"/>
                </a:solidFill>
                <a:latin typeface="Helvetica Neue"/>
                <a:ea typeface="Helvetica Neue"/>
                <a:cs typeface="Helvetica Neue"/>
                <a:sym typeface="Helvetica Neue"/>
              </a:defRPr>
            </a:lvl4pPr>
            <a:lvl5pPr lvl="4" rtl="0">
              <a:buNone/>
              <a:defRPr>
                <a:solidFill>
                  <a:schemeClr val="lt1"/>
                </a:solidFill>
                <a:latin typeface="Helvetica Neue"/>
                <a:ea typeface="Helvetica Neue"/>
                <a:cs typeface="Helvetica Neue"/>
                <a:sym typeface="Helvetica Neue"/>
              </a:defRPr>
            </a:lvl5pPr>
            <a:lvl6pPr lvl="5" rtl="0">
              <a:buNone/>
              <a:defRPr>
                <a:solidFill>
                  <a:schemeClr val="lt1"/>
                </a:solidFill>
                <a:latin typeface="Helvetica Neue"/>
                <a:ea typeface="Helvetica Neue"/>
                <a:cs typeface="Helvetica Neue"/>
                <a:sym typeface="Helvetica Neue"/>
              </a:defRPr>
            </a:lvl6pPr>
            <a:lvl7pPr lvl="6" rtl="0">
              <a:buNone/>
              <a:defRPr>
                <a:solidFill>
                  <a:schemeClr val="lt1"/>
                </a:solidFill>
                <a:latin typeface="Helvetica Neue"/>
                <a:ea typeface="Helvetica Neue"/>
                <a:cs typeface="Helvetica Neue"/>
                <a:sym typeface="Helvetica Neue"/>
              </a:defRPr>
            </a:lvl7pPr>
            <a:lvl8pPr lvl="7" rtl="0">
              <a:buNone/>
              <a:defRPr>
                <a:solidFill>
                  <a:schemeClr val="lt1"/>
                </a:solidFill>
                <a:latin typeface="Helvetica Neue"/>
                <a:ea typeface="Helvetica Neue"/>
                <a:cs typeface="Helvetica Neue"/>
                <a:sym typeface="Helvetica Neue"/>
              </a:defRPr>
            </a:lvl8pPr>
            <a:lvl9pPr lvl="8" rtl="0">
              <a:buNone/>
              <a:defRPr>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5"/>
          <p:cNvSpPr txBox="1"/>
          <p:nvPr>
            <p:ph idx="2" type="title"/>
          </p:nvPr>
        </p:nvSpPr>
        <p:spPr>
          <a:xfrm>
            <a:off x="246850" y="575700"/>
            <a:ext cx="7476000" cy="15099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102" name="Google Shape;102;p15"/>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lt1"/>
                </a:solidFill>
                <a:latin typeface="Helvetica Neue"/>
                <a:ea typeface="Helvetica Neue"/>
                <a:cs typeface="Helvetica Neue"/>
                <a:sym typeface="Helvetica Neue"/>
              </a:rPr>
              <a:t>Massachusetts Institute of Technology</a:t>
            </a:r>
            <a:endParaRPr sz="75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White, Red Text">
  <p:cSld name="TITLE_1_1_1_2_1">
    <p:spTree>
      <p:nvGrpSpPr>
        <p:cNvPr id="103" name="Shape 103"/>
        <p:cNvGrpSpPr/>
        <p:nvPr/>
      </p:nvGrpSpPr>
      <p:grpSpPr>
        <a:xfrm>
          <a:off x="0" y="0"/>
          <a:ext cx="0" cy="0"/>
          <a:chOff x="0" y="0"/>
          <a:chExt cx="0" cy="0"/>
        </a:xfrm>
      </p:grpSpPr>
      <p:sp>
        <p:nvSpPr>
          <p:cNvPr id="104" name="Google Shape;104;p16"/>
          <p:cNvSpPr txBox="1"/>
          <p:nvPr>
            <p:ph type="ctrTitle"/>
          </p:nvPr>
        </p:nvSpPr>
        <p:spPr>
          <a:xfrm>
            <a:off x="246850" y="253300"/>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05" name="Google Shape;105;p16"/>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6"/>
          <p:cNvSpPr txBox="1"/>
          <p:nvPr>
            <p:ph idx="2" type="title"/>
          </p:nvPr>
        </p:nvSpPr>
        <p:spPr>
          <a:xfrm>
            <a:off x="246850" y="575700"/>
            <a:ext cx="7476000" cy="15099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107" name="Google Shape;107;p16"/>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White, Gray Text">
  <p:cSld name="TITLE_1_1_1_2_1_1">
    <p:spTree>
      <p:nvGrpSpPr>
        <p:cNvPr id="108" name="Shape 108"/>
        <p:cNvGrpSpPr/>
        <p:nvPr/>
      </p:nvGrpSpPr>
      <p:grpSpPr>
        <a:xfrm>
          <a:off x="0" y="0"/>
          <a:ext cx="0" cy="0"/>
          <a:chOff x="0" y="0"/>
          <a:chExt cx="0" cy="0"/>
        </a:xfrm>
      </p:grpSpPr>
      <p:sp>
        <p:nvSpPr>
          <p:cNvPr id="109" name="Google Shape;109;p17"/>
          <p:cNvSpPr txBox="1"/>
          <p:nvPr>
            <p:ph type="ctrTitle"/>
          </p:nvPr>
        </p:nvSpPr>
        <p:spPr>
          <a:xfrm>
            <a:off x="246850" y="253300"/>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10" name="Google Shape;110;p17"/>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7"/>
          <p:cNvSpPr txBox="1"/>
          <p:nvPr>
            <p:ph idx="2" type="title"/>
          </p:nvPr>
        </p:nvSpPr>
        <p:spPr>
          <a:xfrm>
            <a:off x="246850" y="575700"/>
            <a:ext cx="7476000" cy="15099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112" name="Google Shape;112;p17"/>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Red">
  <p:cSld name="TITLE_1_1_1_1">
    <p:spTree>
      <p:nvGrpSpPr>
        <p:cNvPr id="113" name="Shape 113"/>
        <p:cNvGrpSpPr/>
        <p:nvPr/>
      </p:nvGrpSpPr>
      <p:grpSpPr>
        <a:xfrm>
          <a:off x="0" y="0"/>
          <a:ext cx="0" cy="0"/>
          <a:chOff x="0" y="0"/>
          <a:chExt cx="0" cy="0"/>
        </a:xfrm>
      </p:grpSpPr>
      <p:sp>
        <p:nvSpPr>
          <p:cNvPr id="114" name="Google Shape;114;p18"/>
          <p:cNvSpPr/>
          <p:nvPr/>
        </p:nvSpPr>
        <p:spPr>
          <a:xfrm>
            <a:off x="0" y="0"/>
            <a:ext cx="9144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ph type="ctrTitle"/>
          </p:nvPr>
        </p:nvSpPr>
        <p:spPr>
          <a:xfrm>
            <a:off x="246850" y="308450"/>
            <a:ext cx="7543800" cy="2494200"/>
          </a:xfrm>
          <a:prstGeom prst="rect">
            <a:avLst/>
          </a:prstGeom>
        </p:spPr>
        <p:txBody>
          <a:bodyPr anchorCtr="0" anchor="t" bIns="0" lIns="0" spcFirstLastPara="1" rIns="91425"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16" name="Google Shape;116;p18"/>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solidFill>
                  <a:schemeClr val="lt1"/>
                </a:solidFill>
                <a:latin typeface="Helvetica Neue"/>
                <a:ea typeface="Helvetica Neue"/>
                <a:cs typeface="Helvetica Neue"/>
                <a:sym typeface="Helvetica Neue"/>
              </a:defRPr>
            </a:lvl1pPr>
            <a:lvl2pPr lvl="1" rtl="0">
              <a:buNone/>
              <a:defRPr>
                <a:solidFill>
                  <a:schemeClr val="lt1"/>
                </a:solidFill>
                <a:latin typeface="Helvetica Neue"/>
                <a:ea typeface="Helvetica Neue"/>
                <a:cs typeface="Helvetica Neue"/>
                <a:sym typeface="Helvetica Neue"/>
              </a:defRPr>
            </a:lvl2pPr>
            <a:lvl3pPr lvl="2" rtl="0">
              <a:buNone/>
              <a:defRPr>
                <a:solidFill>
                  <a:schemeClr val="lt1"/>
                </a:solidFill>
                <a:latin typeface="Helvetica Neue"/>
                <a:ea typeface="Helvetica Neue"/>
                <a:cs typeface="Helvetica Neue"/>
                <a:sym typeface="Helvetica Neue"/>
              </a:defRPr>
            </a:lvl3pPr>
            <a:lvl4pPr lvl="3" rtl="0">
              <a:buNone/>
              <a:defRPr>
                <a:solidFill>
                  <a:schemeClr val="lt1"/>
                </a:solidFill>
                <a:latin typeface="Helvetica Neue"/>
                <a:ea typeface="Helvetica Neue"/>
                <a:cs typeface="Helvetica Neue"/>
                <a:sym typeface="Helvetica Neue"/>
              </a:defRPr>
            </a:lvl4pPr>
            <a:lvl5pPr lvl="4" rtl="0">
              <a:buNone/>
              <a:defRPr>
                <a:solidFill>
                  <a:schemeClr val="lt1"/>
                </a:solidFill>
                <a:latin typeface="Helvetica Neue"/>
                <a:ea typeface="Helvetica Neue"/>
                <a:cs typeface="Helvetica Neue"/>
                <a:sym typeface="Helvetica Neue"/>
              </a:defRPr>
            </a:lvl5pPr>
            <a:lvl6pPr lvl="5" rtl="0">
              <a:buNone/>
              <a:defRPr>
                <a:solidFill>
                  <a:schemeClr val="lt1"/>
                </a:solidFill>
                <a:latin typeface="Helvetica Neue"/>
                <a:ea typeface="Helvetica Neue"/>
                <a:cs typeface="Helvetica Neue"/>
                <a:sym typeface="Helvetica Neue"/>
              </a:defRPr>
            </a:lvl6pPr>
            <a:lvl7pPr lvl="6" rtl="0">
              <a:buNone/>
              <a:defRPr>
                <a:solidFill>
                  <a:schemeClr val="lt1"/>
                </a:solidFill>
                <a:latin typeface="Helvetica Neue"/>
                <a:ea typeface="Helvetica Neue"/>
                <a:cs typeface="Helvetica Neue"/>
                <a:sym typeface="Helvetica Neue"/>
              </a:defRPr>
            </a:lvl7pPr>
            <a:lvl8pPr lvl="7" rtl="0">
              <a:buNone/>
              <a:defRPr>
                <a:solidFill>
                  <a:schemeClr val="lt1"/>
                </a:solidFill>
                <a:latin typeface="Helvetica Neue"/>
                <a:ea typeface="Helvetica Neue"/>
                <a:cs typeface="Helvetica Neue"/>
                <a:sym typeface="Helvetica Neue"/>
              </a:defRPr>
            </a:lvl8pPr>
            <a:lvl9pPr lvl="8" rtl="0">
              <a:buNone/>
              <a:defRPr>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lt1"/>
                </a:solidFill>
                <a:latin typeface="Helvetica Neue"/>
                <a:ea typeface="Helvetica Neue"/>
                <a:cs typeface="Helvetica Neue"/>
                <a:sym typeface="Helvetica Neue"/>
              </a:rPr>
              <a:t>Massachusetts Institute of Technology</a:t>
            </a:r>
            <a:endParaRPr sz="750">
              <a:solidFill>
                <a:schemeClr val="lt1"/>
              </a:solidFill>
              <a:latin typeface="Helvetica Neue"/>
              <a:ea typeface="Helvetica Neue"/>
              <a:cs typeface="Helvetica Neue"/>
              <a:sym typeface="Helvetica Neue"/>
            </a:endParaRPr>
          </a:p>
        </p:txBody>
      </p:sp>
      <p:cxnSp>
        <p:nvCxnSpPr>
          <p:cNvPr id="118" name="Google Shape;118;p18"/>
          <p:cNvCxnSpPr/>
          <p:nvPr/>
        </p:nvCxnSpPr>
        <p:spPr>
          <a:xfrm>
            <a:off x="246850" y="32860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19" name="Google Shape;119;p18"/>
          <p:cNvSpPr txBox="1"/>
          <p:nvPr>
            <p:ph idx="1" type="subTitle"/>
          </p:nvPr>
        </p:nvSpPr>
        <p:spPr>
          <a:xfrm>
            <a:off x="240625" y="3643500"/>
            <a:ext cx="7543800" cy="26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500"/>
              <a:buFont typeface="Helvetica Neue"/>
              <a:buNone/>
              <a:defRPr b="1" sz="15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0" name="Google Shape;120;p18"/>
          <p:cNvSpPr txBox="1"/>
          <p:nvPr>
            <p:ph idx="2" type="subTitle"/>
          </p:nvPr>
        </p:nvSpPr>
        <p:spPr>
          <a:xfrm>
            <a:off x="240625" y="3953850"/>
            <a:ext cx="4624800" cy="59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Font typeface="Helvetica Neue"/>
              <a:buNone/>
              <a:defRPr i="1" sz="1200">
                <a:solidFill>
                  <a:schemeClr val="lt1"/>
                </a:solidFill>
                <a:latin typeface="Helvetica Neue"/>
                <a:ea typeface="Helvetica Neue"/>
                <a:cs typeface="Helvetica Neue"/>
                <a:sym typeface="Helvetica Neue"/>
              </a:defRPr>
            </a:lvl1pPr>
            <a:lvl2pPr lvl="1" rtl="0">
              <a:spcBef>
                <a:spcPts val="0"/>
              </a:spcBef>
              <a:spcAft>
                <a:spcPts val="0"/>
              </a:spcAft>
              <a:buSzPts val="1200"/>
              <a:buNone/>
              <a:defRPr i="1" sz="1200"/>
            </a:lvl2pPr>
            <a:lvl3pPr lvl="2" rtl="0">
              <a:spcBef>
                <a:spcPts val="0"/>
              </a:spcBef>
              <a:spcAft>
                <a:spcPts val="0"/>
              </a:spcAft>
              <a:buSzPts val="1200"/>
              <a:buNone/>
              <a:defRPr i="1" sz="1200"/>
            </a:lvl3pPr>
            <a:lvl4pPr lvl="3" rtl="0">
              <a:spcBef>
                <a:spcPts val="0"/>
              </a:spcBef>
              <a:spcAft>
                <a:spcPts val="0"/>
              </a:spcAft>
              <a:buSzPts val="1200"/>
              <a:buNone/>
              <a:defRPr i="1" sz="1200"/>
            </a:lvl4pPr>
            <a:lvl5pPr lvl="4" rtl="0">
              <a:spcBef>
                <a:spcPts val="0"/>
              </a:spcBef>
              <a:spcAft>
                <a:spcPts val="0"/>
              </a:spcAft>
              <a:buSzPts val="1200"/>
              <a:buNone/>
              <a:defRPr i="1" sz="1200"/>
            </a:lvl5pPr>
            <a:lvl6pPr lvl="5" rtl="0">
              <a:spcBef>
                <a:spcPts val="0"/>
              </a:spcBef>
              <a:spcAft>
                <a:spcPts val="0"/>
              </a:spcAft>
              <a:buSzPts val="1200"/>
              <a:buNone/>
              <a:defRPr i="1" sz="1200"/>
            </a:lvl6pPr>
            <a:lvl7pPr lvl="6" rtl="0">
              <a:spcBef>
                <a:spcPts val="0"/>
              </a:spcBef>
              <a:spcAft>
                <a:spcPts val="0"/>
              </a:spcAft>
              <a:buSzPts val="1200"/>
              <a:buNone/>
              <a:defRPr i="1" sz="1200"/>
            </a:lvl7pPr>
            <a:lvl8pPr lvl="7" rtl="0">
              <a:spcBef>
                <a:spcPts val="0"/>
              </a:spcBef>
              <a:spcAft>
                <a:spcPts val="0"/>
              </a:spcAft>
              <a:buSzPts val="1200"/>
              <a:buNone/>
              <a:defRPr i="1" sz="1200"/>
            </a:lvl8pPr>
            <a:lvl9pPr lvl="8" rtl="0">
              <a:spcBef>
                <a:spcPts val="0"/>
              </a:spcBef>
              <a:spcAft>
                <a:spcPts val="0"/>
              </a:spcAft>
              <a:buSzPts val="1200"/>
              <a:buNone/>
              <a:defRPr i="1"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Black">
  <p:cSld name="TITLE_1_1_1_1_1">
    <p:spTree>
      <p:nvGrpSpPr>
        <p:cNvPr id="121" name="Shape 121"/>
        <p:cNvGrpSpPr/>
        <p:nvPr/>
      </p:nvGrpSpPr>
      <p:grpSpPr>
        <a:xfrm>
          <a:off x="0" y="0"/>
          <a:ext cx="0" cy="0"/>
          <a:chOff x="0" y="0"/>
          <a:chExt cx="0" cy="0"/>
        </a:xfrm>
      </p:grpSpPr>
      <p:sp>
        <p:nvSpPr>
          <p:cNvPr id="122" name="Google Shape;122;p19"/>
          <p:cNvSpPr/>
          <p:nvPr/>
        </p:nvSpPr>
        <p:spPr>
          <a:xfrm>
            <a:off x="0" y="0"/>
            <a:ext cx="91440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solidFill>
                  <a:schemeClr val="lt1"/>
                </a:solidFill>
                <a:latin typeface="Helvetica Neue"/>
                <a:ea typeface="Helvetica Neue"/>
                <a:cs typeface="Helvetica Neue"/>
                <a:sym typeface="Helvetica Neue"/>
              </a:defRPr>
            </a:lvl1pPr>
            <a:lvl2pPr lvl="1" rtl="0">
              <a:buNone/>
              <a:defRPr>
                <a:solidFill>
                  <a:schemeClr val="lt1"/>
                </a:solidFill>
                <a:latin typeface="Helvetica Neue"/>
                <a:ea typeface="Helvetica Neue"/>
                <a:cs typeface="Helvetica Neue"/>
                <a:sym typeface="Helvetica Neue"/>
              </a:defRPr>
            </a:lvl2pPr>
            <a:lvl3pPr lvl="2" rtl="0">
              <a:buNone/>
              <a:defRPr>
                <a:solidFill>
                  <a:schemeClr val="lt1"/>
                </a:solidFill>
                <a:latin typeface="Helvetica Neue"/>
                <a:ea typeface="Helvetica Neue"/>
                <a:cs typeface="Helvetica Neue"/>
                <a:sym typeface="Helvetica Neue"/>
              </a:defRPr>
            </a:lvl3pPr>
            <a:lvl4pPr lvl="3" rtl="0">
              <a:buNone/>
              <a:defRPr>
                <a:solidFill>
                  <a:schemeClr val="lt1"/>
                </a:solidFill>
                <a:latin typeface="Helvetica Neue"/>
                <a:ea typeface="Helvetica Neue"/>
                <a:cs typeface="Helvetica Neue"/>
                <a:sym typeface="Helvetica Neue"/>
              </a:defRPr>
            </a:lvl4pPr>
            <a:lvl5pPr lvl="4" rtl="0">
              <a:buNone/>
              <a:defRPr>
                <a:solidFill>
                  <a:schemeClr val="lt1"/>
                </a:solidFill>
                <a:latin typeface="Helvetica Neue"/>
                <a:ea typeface="Helvetica Neue"/>
                <a:cs typeface="Helvetica Neue"/>
                <a:sym typeface="Helvetica Neue"/>
              </a:defRPr>
            </a:lvl5pPr>
            <a:lvl6pPr lvl="5" rtl="0">
              <a:buNone/>
              <a:defRPr>
                <a:solidFill>
                  <a:schemeClr val="lt1"/>
                </a:solidFill>
                <a:latin typeface="Helvetica Neue"/>
                <a:ea typeface="Helvetica Neue"/>
                <a:cs typeface="Helvetica Neue"/>
                <a:sym typeface="Helvetica Neue"/>
              </a:defRPr>
            </a:lvl6pPr>
            <a:lvl7pPr lvl="6" rtl="0">
              <a:buNone/>
              <a:defRPr>
                <a:solidFill>
                  <a:schemeClr val="lt1"/>
                </a:solidFill>
                <a:latin typeface="Helvetica Neue"/>
                <a:ea typeface="Helvetica Neue"/>
                <a:cs typeface="Helvetica Neue"/>
                <a:sym typeface="Helvetica Neue"/>
              </a:defRPr>
            </a:lvl7pPr>
            <a:lvl8pPr lvl="7" rtl="0">
              <a:buNone/>
              <a:defRPr>
                <a:solidFill>
                  <a:schemeClr val="lt1"/>
                </a:solidFill>
                <a:latin typeface="Helvetica Neue"/>
                <a:ea typeface="Helvetica Neue"/>
                <a:cs typeface="Helvetica Neue"/>
                <a:sym typeface="Helvetica Neue"/>
              </a:defRPr>
            </a:lvl8pPr>
            <a:lvl9pPr lvl="8" rtl="0">
              <a:buNone/>
              <a:defRPr>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9"/>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lt1"/>
                </a:solidFill>
                <a:latin typeface="Helvetica Neue"/>
                <a:ea typeface="Helvetica Neue"/>
                <a:cs typeface="Helvetica Neue"/>
                <a:sym typeface="Helvetica Neue"/>
              </a:rPr>
              <a:t>Massachusetts Institute of Technology</a:t>
            </a:r>
            <a:endParaRPr sz="750">
              <a:solidFill>
                <a:schemeClr val="lt1"/>
              </a:solidFill>
              <a:latin typeface="Helvetica Neue"/>
              <a:ea typeface="Helvetica Neue"/>
              <a:cs typeface="Helvetica Neue"/>
              <a:sym typeface="Helvetica Neue"/>
            </a:endParaRPr>
          </a:p>
        </p:txBody>
      </p:sp>
      <p:sp>
        <p:nvSpPr>
          <p:cNvPr id="125" name="Google Shape;125;p19"/>
          <p:cNvSpPr txBox="1"/>
          <p:nvPr>
            <p:ph type="ctrTitle"/>
          </p:nvPr>
        </p:nvSpPr>
        <p:spPr>
          <a:xfrm>
            <a:off x="246850" y="308450"/>
            <a:ext cx="7543800" cy="2494200"/>
          </a:xfrm>
          <a:prstGeom prst="rect">
            <a:avLst/>
          </a:prstGeom>
        </p:spPr>
        <p:txBody>
          <a:bodyPr anchorCtr="0" anchor="t" bIns="0" lIns="0" spcFirstLastPara="1" rIns="91425"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cxnSp>
        <p:nvCxnSpPr>
          <p:cNvPr id="126" name="Google Shape;126;p19"/>
          <p:cNvCxnSpPr/>
          <p:nvPr/>
        </p:nvCxnSpPr>
        <p:spPr>
          <a:xfrm>
            <a:off x="246850" y="3286025"/>
            <a:ext cx="1338600" cy="0"/>
          </a:xfrm>
          <a:prstGeom prst="straightConnector1">
            <a:avLst/>
          </a:prstGeom>
          <a:noFill/>
          <a:ln cap="flat" cmpd="sng" w="9525">
            <a:solidFill>
              <a:schemeClr val="accent3"/>
            </a:solidFill>
            <a:prstDash val="solid"/>
            <a:round/>
            <a:headEnd len="med" w="med" type="none"/>
            <a:tailEnd len="med" w="med" type="none"/>
          </a:ln>
        </p:spPr>
      </p:cxnSp>
      <p:sp>
        <p:nvSpPr>
          <p:cNvPr id="127" name="Google Shape;127;p19"/>
          <p:cNvSpPr txBox="1"/>
          <p:nvPr>
            <p:ph idx="1" type="subTitle"/>
          </p:nvPr>
        </p:nvSpPr>
        <p:spPr>
          <a:xfrm>
            <a:off x="240625" y="3643500"/>
            <a:ext cx="7543800" cy="260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500"/>
              <a:buFont typeface="Helvetica Neue"/>
              <a:buNone/>
              <a:defRPr b="1" sz="15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8" name="Google Shape;128;p19"/>
          <p:cNvSpPr txBox="1"/>
          <p:nvPr>
            <p:ph idx="2" type="subTitle"/>
          </p:nvPr>
        </p:nvSpPr>
        <p:spPr>
          <a:xfrm>
            <a:off x="240625" y="3953850"/>
            <a:ext cx="4624800" cy="594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Font typeface="Helvetica Neue"/>
              <a:buNone/>
              <a:defRPr i="1" sz="1200">
                <a:solidFill>
                  <a:schemeClr val="lt1"/>
                </a:solidFill>
                <a:latin typeface="Helvetica Neue"/>
                <a:ea typeface="Helvetica Neue"/>
                <a:cs typeface="Helvetica Neue"/>
                <a:sym typeface="Helvetica Neue"/>
              </a:defRPr>
            </a:lvl1pPr>
            <a:lvl2pPr lvl="1" rtl="0">
              <a:spcBef>
                <a:spcPts val="0"/>
              </a:spcBef>
              <a:spcAft>
                <a:spcPts val="0"/>
              </a:spcAft>
              <a:buSzPts val="1200"/>
              <a:buNone/>
              <a:defRPr i="1" sz="1200"/>
            </a:lvl2pPr>
            <a:lvl3pPr lvl="2" rtl="0">
              <a:spcBef>
                <a:spcPts val="0"/>
              </a:spcBef>
              <a:spcAft>
                <a:spcPts val="0"/>
              </a:spcAft>
              <a:buSzPts val="1200"/>
              <a:buNone/>
              <a:defRPr i="1" sz="1200"/>
            </a:lvl3pPr>
            <a:lvl4pPr lvl="3" rtl="0">
              <a:spcBef>
                <a:spcPts val="0"/>
              </a:spcBef>
              <a:spcAft>
                <a:spcPts val="0"/>
              </a:spcAft>
              <a:buSzPts val="1200"/>
              <a:buNone/>
              <a:defRPr i="1" sz="1200"/>
            </a:lvl4pPr>
            <a:lvl5pPr lvl="4" rtl="0">
              <a:spcBef>
                <a:spcPts val="0"/>
              </a:spcBef>
              <a:spcAft>
                <a:spcPts val="0"/>
              </a:spcAft>
              <a:buSzPts val="1200"/>
              <a:buNone/>
              <a:defRPr i="1" sz="1200"/>
            </a:lvl5pPr>
            <a:lvl6pPr lvl="5" rtl="0">
              <a:spcBef>
                <a:spcPts val="0"/>
              </a:spcBef>
              <a:spcAft>
                <a:spcPts val="0"/>
              </a:spcAft>
              <a:buSzPts val="1200"/>
              <a:buNone/>
              <a:defRPr i="1" sz="1200"/>
            </a:lvl6pPr>
            <a:lvl7pPr lvl="6" rtl="0">
              <a:spcBef>
                <a:spcPts val="0"/>
              </a:spcBef>
              <a:spcAft>
                <a:spcPts val="0"/>
              </a:spcAft>
              <a:buSzPts val="1200"/>
              <a:buNone/>
              <a:defRPr i="1" sz="1200"/>
            </a:lvl7pPr>
            <a:lvl8pPr lvl="7" rtl="0">
              <a:spcBef>
                <a:spcPts val="0"/>
              </a:spcBef>
              <a:spcAft>
                <a:spcPts val="0"/>
              </a:spcAft>
              <a:buSzPts val="1200"/>
              <a:buNone/>
              <a:defRPr i="1" sz="1200"/>
            </a:lvl8pPr>
            <a:lvl9pPr lvl="8" rtl="0">
              <a:spcBef>
                <a:spcPts val="0"/>
              </a:spcBef>
              <a:spcAft>
                <a:spcPts val="0"/>
              </a:spcAft>
              <a:buSzPts val="1200"/>
              <a:buNone/>
              <a:defRPr i="1"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White, Red Text">
  <p:cSld name="TITLE_1_1_1_1_1_1">
    <p:spTree>
      <p:nvGrpSpPr>
        <p:cNvPr id="129" name="Shape 129"/>
        <p:cNvGrpSpPr/>
        <p:nvPr/>
      </p:nvGrpSpPr>
      <p:grpSpPr>
        <a:xfrm>
          <a:off x="0" y="0"/>
          <a:ext cx="0" cy="0"/>
          <a:chOff x="0" y="0"/>
          <a:chExt cx="0" cy="0"/>
        </a:xfrm>
      </p:grpSpPr>
      <p:sp>
        <p:nvSpPr>
          <p:cNvPr id="130" name="Google Shape;130;p20"/>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20"/>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32" name="Google Shape;132;p20"/>
          <p:cNvSpPr txBox="1"/>
          <p:nvPr>
            <p:ph type="ctrTitle"/>
          </p:nvPr>
        </p:nvSpPr>
        <p:spPr>
          <a:xfrm>
            <a:off x="246850" y="308450"/>
            <a:ext cx="7543800" cy="2494200"/>
          </a:xfrm>
          <a:prstGeom prst="rect">
            <a:avLst/>
          </a:prstGeom>
        </p:spPr>
        <p:txBody>
          <a:bodyPr anchorCtr="0" anchor="t" bIns="0" lIns="0" spcFirstLastPara="1" rIns="91425" wrap="square" tIns="0">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2pPr>
            <a:lvl3pPr lvl="2"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3pPr>
            <a:lvl4pPr lvl="3"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4pPr>
            <a:lvl5pPr lvl="4"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5pPr>
            <a:lvl6pPr lvl="5"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6pPr>
            <a:lvl7pPr lvl="6"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7pPr>
            <a:lvl8pPr lvl="7"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8pPr>
            <a:lvl9pPr lvl="8"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9pPr>
          </a:lstStyle>
          <a:p/>
        </p:txBody>
      </p:sp>
      <p:cxnSp>
        <p:nvCxnSpPr>
          <p:cNvPr id="133" name="Google Shape;133;p20"/>
          <p:cNvCxnSpPr/>
          <p:nvPr/>
        </p:nvCxnSpPr>
        <p:spPr>
          <a:xfrm>
            <a:off x="246850" y="32860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34" name="Google Shape;134;p20"/>
          <p:cNvSpPr txBox="1"/>
          <p:nvPr>
            <p:ph idx="1" type="subTitle"/>
          </p:nvPr>
        </p:nvSpPr>
        <p:spPr>
          <a:xfrm>
            <a:off x="240625" y="3643500"/>
            <a:ext cx="7543800" cy="260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500"/>
              <a:buFont typeface="Helvetica Neue"/>
              <a:buNone/>
              <a:defRPr b="1" sz="15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135" name="Google Shape;135;p20"/>
          <p:cNvSpPr txBox="1"/>
          <p:nvPr>
            <p:ph idx="2" type="subTitle"/>
          </p:nvPr>
        </p:nvSpPr>
        <p:spPr>
          <a:xfrm>
            <a:off x="240625" y="3953850"/>
            <a:ext cx="4624800" cy="594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200"/>
              <a:buFont typeface="Helvetica Neue"/>
              <a:buNone/>
              <a:defRPr i="1" sz="12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200"/>
              <a:buNone/>
              <a:defRPr i="1" sz="1200">
                <a:solidFill>
                  <a:schemeClr val="dk1"/>
                </a:solidFill>
              </a:defRPr>
            </a:lvl2pPr>
            <a:lvl3pPr lvl="2" rtl="0">
              <a:spcBef>
                <a:spcPts val="0"/>
              </a:spcBef>
              <a:spcAft>
                <a:spcPts val="0"/>
              </a:spcAft>
              <a:buClr>
                <a:schemeClr val="dk1"/>
              </a:buClr>
              <a:buSzPts val="1200"/>
              <a:buNone/>
              <a:defRPr i="1" sz="1200">
                <a:solidFill>
                  <a:schemeClr val="dk1"/>
                </a:solidFill>
              </a:defRPr>
            </a:lvl3pPr>
            <a:lvl4pPr lvl="3" rtl="0">
              <a:spcBef>
                <a:spcPts val="0"/>
              </a:spcBef>
              <a:spcAft>
                <a:spcPts val="0"/>
              </a:spcAft>
              <a:buClr>
                <a:schemeClr val="dk1"/>
              </a:buClr>
              <a:buSzPts val="1200"/>
              <a:buNone/>
              <a:defRPr i="1" sz="1200">
                <a:solidFill>
                  <a:schemeClr val="dk1"/>
                </a:solidFill>
              </a:defRPr>
            </a:lvl4pPr>
            <a:lvl5pPr lvl="4" rtl="0">
              <a:spcBef>
                <a:spcPts val="0"/>
              </a:spcBef>
              <a:spcAft>
                <a:spcPts val="0"/>
              </a:spcAft>
              <a:buClr>
                <a:schemeClr val="dk1"/>
              </a:buClr>
              <a:buSzPts val="1200"/>
              <a:buNone/>
              <a:defRPr i="1" sz="1200">
                <a:solidFill>
                  <a:schemeClr val="dk1"/>
                </a:solidFill>
              </a:defRPr>
            </a:lvl5pPr>
            <a:lvl6pPr lvl="5" rtl="0">
              <a:spcBef>
                <a:spcPts val="0"/>
              </a:spcBef>
              <a:spcAft>
                <a:spcPts val="0"/>
              </a:spcAft>
              <a:buClr>
                <a:schemeClr val="dk1"/>
              </a:buClr>
              <a:buSzPts val="1200"/>
              <a:buNone/>
              <a:defRPr i="1" sz="1200">
                <a:solidFill>
                  <a:schemeClr val="dk1"/>
                </a:solidFill>
              </a:defRPr>
            </a:lvl6pPr>
            <a:lvl7pPr lvl="6" rtl="0">
              <a:spcBef>
                <a:spcPts val="0"/>
              </a:spcBef>
              <a:spcAft>
                <a:spcPts val="0"/>
              </a:spcAft>
              <a:buClr>
                <a:schemeClr val="dk1"/>
              </a:buClr>
              <a:buSzPts val="1200"/>
              <a:buNone/>
              <a:defRPr i="1" sz="1200">
                <a:solidFill>
                  <a:schemeClr val="dk1"/>
                </a:solidFill>
              </a:defRPr>
            </a:lvl7pPr>
            <a:lvl8pPr lvl="7" rtl="0">
              <a:spcBef>
                <a:spcPts val="0"/>
              </a:spcBef>
              <a:spcAft>
                <a:spcPts val="0"/>
              </a:spcAft>
              <a:buClr>
                <a:schemeClr val="dk1"/>
              </a:buClr>
              <a:buSzPts val="1200"/>
              <a:buNone/>
              <a:defRPr i="1" sz="1200">
                <a:solidFill>
                  <a:schemeClr val="dk1"/>
                </a:solidFill>
              </a:defRPr>
            </a:lvl8pPr>
            <a:lvl9pPr lvl="8" rtl="0">
              <a:spcBef>
                <a:spcPts val="0"/>
              </a:spcBef>
              <a:spcAft>
                <a:spcPts val="0"/>
              </a:spcAft>
              <a:buClr>
                <a:schemeClr val="dk1"/>
              </a:buClr>
              <a:buSzPts val="1200"/>
              <a:buNone/>
              <a:defRPr i="1" sz="1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ain, Black">
  <p:cSld name="TITLE_2">
    <p:spTree>
      <p:nvGrpSpPr>
        <p:cNvPr id="16" name="Shape 16"/>
        <p:cNvGrpSpPr/>
        <p:nvPr/>
      </p:nvGrpSpPr>
      <p:grpSpPr>
        <a:xfrm>
          <a:off x="0" y="0"/>
          <a:ext cx="0" cy="0"/>
          <a:chOff x="0" y="0"/>
          <a:chExt cx="0" cy="0"/>
        </a:xfrm>
      </p:grpSpPr>
      <p:sp>
        <p:nvSpPr>
          <p:cNvPr id="17" name="Google Shape;17;p3"/>
          <p:cNvSpPr/>
          <p:nvPr/>
        </p:nvSpPr>
        <p:spPr>
          <a:xfrm>
            <a:off x="0" y="0"/>
            <a:ext cx="91440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19" name="Google Shape;19;p3"/>
          <p:cNvSpPr txBox="1"/>
          <p:nvPr>
            <p:ph idx="2"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pic>
        <p:nvPicPr>
          <p:cNvPr id="20" name="Google Shape;20;p3"/>
          <p:cNvPicPr preferRelativeResize="0"/>
          <p:nvPr/>
        </p:nvPicPr>
        <p:blipFill rotWithShape="1">
          <a:blip r:embed="rId2">
            <a:alphaModFix/>
          </a:blip>
          <a:srcRect b="0" l="0" r="0" t="0"/>
          <a:stretch/>
        </p:blipFill>
        <p:spPr>
          <a:xfrm>
            <a:off x="192275" y="168400"/>
            <a:ext cx="2713100" cy="438125"/>
          </a:xfrm>
          <a:prstGeom prst="rect">
            <a:avLst/>
          </a:prstGeom>
          <a:noFill/>
          <a:ln>
            <a:noFill/>
          </a:ln>
        </p:spPr>
      </p:pic>
      <p:sp>
        <p:nvSpPr>
          <p:cNvPr id="21" name="Google Shape;21;p3"/>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2" name="Google Shape;22;p3"/>
          <p:cNvSpPr txBox="1"/>
          <p:nvPr>
            <p:ph idx="3"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White, Gray Text">
  <p:cSld name="TITLE_1_1_1_1_1_1_1">
    <p:spTree>
      <p:nvGrpSpPr>
        <p:cNvPr id="136" name="Shape 136"/>
        <p:cNvGrpSpPr/>
        <p:nvPr/>
      </p:nvGrpSpPr>
      <p:grpSpPr>
        <a:xfrm>
          <a:off x="0" y="0"/>
          <a:ext cx="0" cy="0"/>
          <a:chOff x="0" y="0"/>
          <a:chExt cx="0" cy="0"/>
        </a:xfrm>
      </p:grpSpPr>
      <p:sp>
        <p:nvSpPr>
          <p:cNvPr id="137" name="Google Shape;137;p21"/>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buNone/>
              <a:defRPr>
                <a:latin typeface="Helvetica Neue"/>
                <a:ea typeface="Helvetica Neue"/>
                <a:cs typeface="Helvetica Neue"/>
                <a:sym typeface="Helvetica Neue"/>
              </a:defRPr>
            </a:lvl1pPr>
            <a:lvl2pPr lvl="1" rtl="0">
              <a:buNone/>
              <a:defRPr>
                <a:latin typeface="Helvetica Neue"/>
                <a:ea typeface="Helvetica Neue"/>
                <a:cs typeface="Helvetica Neue"/>
                <a:sym typeface="Helvetica Neue"/>
              </a:defRPr>
            </a:lvl2pPr>
            <a:lvl3pPr lvl="2" rtl="0">
              <a:buNone/>
              <a:defRPr>
                <a:latin typeface="Helvetica Neue"/>
                <a:ea typeface="Helvetica Neue"/>
                <a:cs typeface="Helvetica Neue"/>
                <a:sym typeface="Helvetica Neue"/>
              </a:defRPr>
            </a:lvl3pPr>
            <a:lvl4pPr lvl="3" rtl="0">
              <a:buNone/>
              <a:defRPr>
                <a:latin typeface="Helvetica Neue"/>
                <a:ea typeface="Helvetica Neue"/>
                <a:cs typeface="Helvetica Neue"/>
                <a:sym typeface="Helvetica Neue"/>
              </a:defRPr>
            </a:lvl4pPr>
            <a:lvl5pPr lvl="4" rtl="0">
              <a:buNone/>
              <a:defRPr>
                <a:latin typeface="Helvetica Neue"/>
                <a:ea typeface="Helvetica Neue"/>
                <a:cs typeface="Helvetica Neue"/>
                <a:sym typeface="Helvetica Neue"/>
              </a:defRPr>
            </a:lvl5pPr>
            <a:lvl6pPr lvl="5" rtl="0">
              <a:buNone/>
              <a:defRPr>
                <a:latin typeface="Helvetica Neue"/>
                <a:ea typeface="Helvetica Neue"/>
                <a:cs typeface="Helvetica Neue"/>
                <a:sym typeface="Helvetica Neue"/>
              </a:defRPr>
            </a:lvl6pPr>
            <a:lvl7pPr lvl="6" rtl="0">
              <a:buNone/>
              <a:defRPr>
                <a:latin typeface="Helvetica Neue"/>
                <a:ea typeface="Helvetica Neue"/>
                <a:cs typeface="Helvetica Neue"/>
                <a:sym typeface="Helvetica Neue"/>
              </a:defRPr>
            </a:lvl7pPr>
            <a:lvl8pPr lvl="7" rtl="0">
              <a:buNone/>
              <a:defRPr>
                <a:latin typeface="Helvetica Neue"/>
                <a:ea typeface="Helvetica Neue"/>
                <a:cs typeface="Helvetica Neue"/>
                <a:sym typeface="Helvetica Neue"/>
              </a:defRPr>
            </a:lvl8pPr>
            <a:lvl9pPr lvl="8" rtl="0">
              <a:buNone/>
              <a:defRPr>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1"/>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39" name="Google Shape;139;p21"/>
          <p:cNvSpPr txBox="1"/>
          <p:nvPr>
            <p:ph type="ctrTitle"/>
          </p:nvPr>
        </p:nvSpPr>
        <p:spPr>
          <a:xfrm>
            <a:off x="246850" y="308450"/>
            <a:ext cx="7543800" cy="2494200"/>
          </a:xfrm>
          <a:prstGeom prst="rect">
            <a:avLst/>
          </a:prstGeom>
        </p:spPr>
        <p:txBody>
          <a:bodyPr anchorCtr="0" anchor="t" bIns="0" lIns="0" spcFirstLastPara="1" rIns="91425"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2pPr>
            <a:lvl3pPr lvl="2"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3pPr>
            <a:lvl4pPr lvl="3"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4pPr>
            <a:lvl5pPr lvl="4"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5pPr>
            <a:lvl6pPr lvl="5"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6pPr>
            <a:lvl7pPr lvl="6"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7pPr>
            <a:lvl8pPr lvl="7"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8pPr>
            <a:lvl9pPr lvl="8" rtl="0">
              <a:spcBef>
                <a:spcPts val="0"/>
              </a:spcBef>
              <a:spcAft>
                <a:spcPts val="0"/>
              </a:spcAft>
              <a:buClr>
                <a:schemeClr val="dk2"/>
              </a:buClr>
              <a:buSzPts val="3500"/>
              <a:buFont typeface="Helvetica Neue"/>
              <a:buNone/>
              <a:defRPr b="1" sz="3500">
                <a:solidFill>
                  <a:schemeClr val="dk2"/>
                </a:solidFill>
                <a:latin typeface="Helvetica Neue"/>
                <a:ea typeface="Helvetica Neue"/>
                <a:cs typeface="Helvetica Neue"/>
                <a:sym typeface="Helvetica Neue"/>
              </a:defRPr>
            </a:lvl9pPr>
          </a:lstStyle>
          <a:p/>
        </p:txBody>
      </p:sp>
      <p:cxnSp>
        <p:nvCxnSpPr>
          <p:cNvPr id="140" name="Google Shape;140;p21"/>
          <p:cNvCxnSpPr/>
          <p:nvPr/>
        </p:nvCxnSpPr>
        <p:spPr>
          <a:xfrm>
            <a:off x="246850" y="32860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41" name="Google Shape;141;p21"/>
          <p:cNvSpPr txBox="1"/>
          <p:nvPr>
            <p:ph idx="1" type="subTitle"/>
          </p:nvPr>
        </p:nvSpPr>
        <p:spPr>
          <a:xfrm>
            <a:off x="240625" y="3643500"/>
            <a:ext cx="7543800" cy="260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500"/>
              <a:buFont typeface="Helvetica Neue"/>
              <a:buNone/>
              <a:defRPr b="1" sz="15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142" name="Google Shape;142;p21"/>
          <p:cNvSpPr txBox="1"/>
          <p:nvPr>
            <p:ph idx="2" type="subTitle"/>
          </p:nvPr>
        </p:nvSpPr>
        <p:spPr>
          <a:xfrm>
            <a:off x="240625" y="3953850"/>
            <a:ext cx="4624800" cy="594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200"/>
              <a:buFont typeface="Helvetica Neue"/>
              <a:buNone/>
              <a:defRPr i="1" sz="12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200"/>
              <a:buNone/>
              <a:defRPr i="1" sz="1200">
                <a:solidFill>
                  <a:schemeClr val="dk1"/>
                </a:solidFill>
              </a:defRPr>
            </a:lvl2pPr>
            <a:lvl3pPr lvl="2" rtl="0">
              <a:spcBef>
                <a:spcPts val="0"/>
              </a:spcBef>
              <a:spcAft>
                <a:spcPts val="0"/>
              </a:spcAft>
              <a:buClr>
                <a:schemeClr val="dk1"/>
              </a:buClr>
              <a:buSzPts val="1200"/>
              <a:buNone/>
              <a:defRPr i="1" sz="1200">
                <a:solidFill>
                  <a:schemeClr val="dk1"/>
                </a:solidFill>
              </a:defRPr>
            </a:lvl3pPr>
            <a:lvl4pPr lvl="3" rtl="0">
              <a:spcBef>
                <a:spcPts val="0"/>
              </a:spcBef>
              <a:spcAft>
                <a:spcPts val="0"/>
              </a:spcAft>
              <a:buClr>
                <a:schemeClr val="dk1"/>
              </a:buClr>
              <a:buSzPts val="1200"/>
              <a:buNone/>
              <a:defRPr i="1" sz="1200">
                <a:solidFill>
                  <a:schemeClr val="dk1"/>
                </a:solidFill>
              </a:defRPr>
            </a:lvl4pPr>
            <a:lvl5pPr lvl="4" rtl="0">
              <a:spcBef>
                <a:spcPts val="0"/>
              </a:spcBef>
              <a:spcAft>
                <a:spcPts val="0"/>
              </a:spcAft>
              <a:buClr>
                <a:schemeClr val="dk1"/>
              </a:buClr>
              <a:buSzPts val="1200"/>
              <a:buNone/>
              <a:defRPr i="1" sz="1200">
                <a:solidFill>
                  <a:schemeClr val="dk1"/>
                </a:solidFill>
              </a:defRPr>
            </a:lvl5pPr>
            <a:lvl6pPr lvl="5" rtl="0">
              <a:spcBef>
                <a:spcPts val="0"/>
              </a:spcBef>
              <a:spcAft>
                <a:spcPts val="0"/>
              </a:spcAft>
              <a:buClr>
                <a:schemeClr val="dk1"/>
              </a:buClr>
              <a:buSzPts val="1200"/>
              <a:buNone/>
              <a:defRPr i="1" sz="1200">
                <a:solidFill>
                  <a:schemeClr val="dk1"/>
                </a:solidFill>
              </a:defRPr>
            </a:lvl6pPr>
            <a:lvl7pPr lvl="6" rtl="0">
              <a:spcBef>
                <a:spcPts val="0"/>
              </a:spcBef>
              <a:spcAft>
                <a:spcPts val="0"/>
              </a:spcAft>
              <a:buClr>
                <a:schemeClr val="dk1"/>
              </a:buClr>
              <a:buSzPts val="1200"/>
              <a:buNone/>
              <a:defRPr i="1" sz="1200">
                <a:solidFill>
                  <a:schemeClr val="dk1"/>
                </a:solidFill>
              </a:defRPr>
            </a:lvl7pPr>
            <a:lvl8pPr lvl="7" rtl="0">
              <a:spcBef>
                <a:spcPts val="0"/>
              </a:spcBef>
              <a:spcAft>
                <a:spcPts val="0"/>
              </a:spcAft>
              <a:buClr>
                <a:schemeClr val="dk1"/>
              </a:buClr>
              <a:buSzPts val="1200"/>
              <a:buNone/>
              <a:defRPr i="1" sz="1200">
                <a:solidFill>
                  <a:schemeClr val="dk1"/>
                </a:solidFill>
              </a:defRPr>
            </a:lvl8pPr>
            <a:lvl9pPr lvl="8" rtl="0">
              <a:spcBef>
                <a:spcPts val="0"/>
              </a:spcBef>
              <a:spcAft>
                <a:spcPts val="0"/>
              </a:spcAft>
              <a:buClr>
                <a:schemeClr val="dk1"/>
              </a:buClr>
              <a:buSzPts val="1200"/>
              <a:buNone/>
              <a:defRPr i="1" sz="12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List" type="tx">
  <p:cSld name="TITLE_AND_BODY">
    <p:spTree>
      <p:nvGrpSpPr>
        <p:cNvPr id="143" name="Shape 143"/>
        <p:cNvGrpSpPr/>
        <p:nvPr/>
      </p:nvGrpSpPr>
      <p:grpSpPr>
        <a:xfrm>
          <a:off x="0" y="0"/>
          <a:ext cx="0" cy="0"/>
          <a:chOff x="0" y="0"/>
          <a:chExt cx="0" cy="0"/>
        </a:xfrm>
      </p:grpSpPr>
      <p:sp>
        <p:nvSpPr>
          <p:cNvPr id="144" name="Google Shape;144;p22"/>
          <p:cNvSpPr txBox="1"/>
          <p:nvPr>
            <p:ph type="title"/>
          </p:nvPr>
        </p:nvSpPr>
        <p:spPr>
          <a:xfrm>
            <a:off x="238675" y="156675"/>
            <a:ext cx="4147800" cy="6255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45" name="Google Shape;145;p22"/>
          <p:cNvCxnSpPr/>
          <p:nvPr/>
        </p:nvCxnSpPr>
        <p:spPr>
          <a:xfrm>
            <a:off x="246850" y="8823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46" name="Google Shape;146;p22"/>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47" name="Google Shape;147;p22"/>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2"/>
          <p:cNvSpPr txBox="1"/>
          <p:nvPr>
            <p:ph idx="1" type="body"/>
          </p:nvPr>
        </p:nvSpPr>
        <p:spPr>
          <a:xfrm>
            <a:off x="235625" y="1313450"/>
            <a:ext cx="4147800" cy="32685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b="1"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149" name="Google Shape;149;p22"/>
          <p:cNvSpPr txBox="1"/>
          <p:nvPr>
            <p:ph idx="2" type="body"/>
          </p:nvPr>
        </p:nvSpPr>
        <p:spPr>
          <a:xfrm>
            <a:off x="4619150" y="177450"/>
            <a:ext cx="1908000" cy="4404600"/>
          </a:xfrm>
          <a:prstGeom prst="rect">
            <a:avLst/>
          </a:prstGeom>
        </p:spPr>
        <p:txBody>
          <a:bodyPr anchorCtr="0" anchor="t" bIns="91425" lIns="0" spcFirstLastPara="1" rIns="91425" wrap="square" tIns="45700">
            <a:noAutofit/>
          </a:bodyPr>
          <a:lstStyle>
            <a:lvl1pPr indent="-298450" lvl="0" marL="4572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1pPr>
            <a:lvl2pPr indent="-298450" lvl="1" marL="9144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2pPr>
            <a:lvl3pPr indent="-298450" lvl="2" marL="13716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3pPr>
            <a:lvl4pPr indent="-298450" lvl="3" marL="18288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4pPr>
            <a:lvl5pPr indent="-298450" lvl="4" marL="22860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5pPr>
            <a:lvl6pPr indent="-298450" lvl="5" marL="27432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6pPr>
            <a:lvl7pPr indent="-298450" lvl="6" marL="32004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7pPr>
            <a:lvl8pPr indent="-298450" lvl="7" marL="36576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8pPr>
            <a:lvl9pPr indent="-298450" lvl="8" marL="41148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9pPr>
          </a:lstStyle>
          <a:p/>
        </p:txBody>
      </p:sp>
      <p:sp>
        <p:nvSpPr>
          <p:cNvPr id="150" name="Google Shape;150;p22"/>
          <p:cNvSpPr txBox="1"/>
          <p:nvPr>
            <p:ph idx="3" type="body"/>
          </p:nvPr>
        </p:nvSpPr>
        <p:spPr>
          <a:xfrm>
            <a:off x="6798775" y="177450"/>
            <a:ext cx="1908000" cy="4404600"/>
          </a:xfrm>
          <a:prstGeom prst="rect">
            <a:avLst/>
          </a:prstGeom>
        </p:spPr>
        <p:txBody>
          <a:bodyPr anchorCtr="0" anchor="t" bIns="91425" lIns="0" spcFirstLastPara="1" rIns="91425" wrap="square" tIns="45700">
            <a:noAutofit/>
          </a:bodyPr>
          <a:lstStyle>
            <a:lvl1pPr indent="-298450" lvl="0" marL="4572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1pPr>
            <a:lvl2pPr indent="-298450" lvl="1" marL="9144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2pPr>
            <a:lvl3pPr indent="-298450" lvl="2" marL="13716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3pPr>
            <a:lvl4pPr indent="-298450" lvl="3" marL="18288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4pPr>
            <a:lvl5pPr indent="-298450" lvl="4" marL="22860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5pPr>
            <a:lvl6pPr indent="-298450" lvl="5" marL="27432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6pPr>
            <a:lvl7pPr indent="-298450" lvl="6" marL="32004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7pPr>
            <a:lvl8pPr indent="-298450" lvl="7" marL="36576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8pPr>
            <a:lvl9pPr indent="-298450" lvl="8" marL="4114800" rtl="0">
              <a:lnSpc>
                <a:spcPct val="100000"/>
              </a:lnSpc>
              <a:spcBef>
                <a:spcPts val="1000"/>
              </a:spcBef>
              <a:spcAft>
                <a:spcPts val="0"/>
              </a:spcAft>
              <a:buSzPts val="1100"/>
              <a:buFont typeface="Helvetica Neue"/>
              <a:buChar char="•"/>
              <a:defRPr sz="1100">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Shorter Text">
  <p:cSld name="TITLE_AND_BODY_1">
    <p:spTree>
      <p:nvGrpSpPr>
        <p:cNvPr id="151" name="Shape 151"/>
        <p:cNvGrpSpPr/>
        <p:nvPr/>
      </p:nvGrpSpPr>
      <p:grpSpPr>
        <a:xfrm>
          <a:off x="0" y="0"/>
          <a:ext cx="0" cy="0"/>
          <a:chOff x="0" y="0"/>
          <a:chExt cx="0" cy="0"/>
        </a:xfrm>
      </p:grpSpPr>
      <p:sp>
        <p:nvSpPr>
          <p:cNvPr id="152" name="Google Shape;152;p23"/>
          <p:cNvSpPr txBox="1"/>
          <p:nvPr>
            <p:ph type="title"/>
          </p:nvPr>
        </p:nvSpPr>
        <p:spPr>
          <a:xfrm>
            <a:off x="238675" y="156675"/>
            <a:ext cx="4147800" cy="6255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53" name="Google Shape;153;p23"/>
          <p:cNvCxnSpPr/>
          <p:nvPr/>
        </p:nvCxnSpPr>
        <p:spPr>
          <a:xfrm>
            <a:off x="246850" y="8823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54" name="Google Shape;154;p23"/>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55" name="Google Shape;155;p23"/>
          <p:cNvSpPr txBox="1"/>
          <p:nvPr>
            <p:ph idx="1" type="body"/>
          </p:nvPr>
        </p:nvSpPr>
        <p:spPr>
          <a:xfrm>
            <a:off x="235625" y="1313450"/>
            <a:ext cx="4147800" cy="32685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b="1"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156" name="Google Shape;156;p23"/>
          <p:cNvSpPr/>
          <p:nvPr>
            <p:ph idx="2" type="pic"/>
          </p:nvPr>
        </p:nvSpPr>
        <p:spPr>
          <a:xfrm>
            <a:off x="4546800" y="0"/>
            <a:ext cx="45972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Longer Text">
  <p:cSld name="TITLE_AND_BODY_1_1">
    <p:spTree>
      <p:nvGrpSpPr>
        <p:cNvPr id="157" name="Shape 157"/>
        <p:cNvGrpSpPr/>
        <p:nvPr/>
      </p:nvGrpSpPr>
      <p:grpSpPr>
        <a:xfrm>
          <a:off x="0" y="0"/>
          <a:ext cx="0" cy="0"/>
          <a:chOff x="0" y="0"/>
          <a:chExt cx="0" cy="0"/>
        </a:xfrm>
      </p:grpSpPr>
      <p:sp>
        <p:nvSpPr>
          <p:cNvPr id="158" name="Google Shape;158;p24"/>
          <p:cNvSpPr txBox="1"/>
          <p:nvPr>
            <p:ph type="title"/>
          </p:nvPr>
        </p:nvSpPr>
        <p:spPr>
          <a:xfrm>
            <a:off x="238675" y="156675"/>
            <a:ext cx="4147800" cy="6255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59" name="Google Shape;159;p24"/>
          <p:cNvCxnSpPr/>
          <p:nvPr/>
        </p:nvCxnSpPr>
        <p:spPr>
          <a:xfrm>
            <a:off x="246850" y="8823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60" name="Google Shape;160;p24"/>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61" name="Google Shape;161;p24"/>
          <p:cNvSpPr txBox="1"/>
          <p:nvPr>
            <p:ph idx="1" type="body"/>
          </p:nvPr>
        </p:nvSpPr>
        <p:spPr>
          <a:xfrm>
            <a:off x="235625" y="1313450"/>
            <a:ext cx="3816900" cy="32685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162" name="Google Shape;162;p24"/>
          <p:cNvSpPr/>
          <p:nvPr>
            <p:ph idx="2" type="pic"/>
          </p:nvPr>
        </p:nvSpPr>
        <p:spPr>
          <a:xfrm>
            <a:off x="4546800" y="0"/>
            <a:ext cx="4597200" cy="5143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p:cSld name="TITLE_AND_BODY_1_1_1">
    <p:spTree>
      <p:nvGrpSpPr>
        <p:cNvPr id="163" name="Shape 163"/>
        <p:cNvGrpSpPr/>
        <p:nvPr/>
      </p:nvGrpSpPr>
      <p:grpSpPr>
        <a:xfrm>
          <a:off x="0" y="0"/>
          <a:ext cx="0" cy="0"/>
          <a:chOff x="0" y="0"/>
          <a:chExt cx="0" cy="0"/>
        </a:xfrm>
      </p:grpSpPr>
      <p:sp>
        <p:nvSpPr>
          <p:cNvPr id="164" name="Google Shape;164;p25"/>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65" name="Google Shape;165;p25"/>
          <p:cNvSpPr txBox="1"/>
          <p:nvPr>
            <p:ph idx="1" type="body"/>
          </p:nvPr>
        </p:nvSpPr>
        <p:spPr>
          <a:xfrm>
            <a:off x="235625" y="160425"/>
            <a:ext cx="1844700" cy="4421400"/>
          </a:xfrm>
          <a:prstGeom prst="rect">
            <a:avLst/>
          </a:prstGeom>
        </p:spPr>
        <p:txBody>
          <a:bodyPr anchorCtr="0" anchor="t" bIns="91425" lIns="0" spcFirstLastPara="1" rIns="91425" wrap="square" tIns="45700">
            <a:noAutofit/>
          </a:bodyPr>
          <a:lstStyle>
            <a:lvl1pPr indent="-295275" lvl="0" marL="4572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1pPr>
            <a:lvl2pPr indent="-295275" lvl="1" marL="9144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2pPr>
            <a:lvl3pPr indent="-295275" lvl="2" marL="13716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3pPr>
            <a:lvl4pPr indent="-295275" lvl="3" marL="18288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4pPr>
            <a:lvl5pPr indent="-295275" lvl="4" marL="22860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5pPr>
            <a:lvl6pPr indent="-295275" lvl="5" marL="27432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6pPr>
            <a:lvl7pPr indent="-295275" lvl="6" marL="32004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7pPr>
            <a:lvl8pPr indent="-295275" lvl="7" marL="36576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8pPr>
            <a:lvl9pPr indent="-295275" lvl="8" marL="41148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9pPr>
          </a:lstStyle>
          <a:p/>
        </p:txBody>
      </p:sp>
      <p:sp>
        <p:nvSpPr>
          <p:cNvPr id="166" name="Google Shape;166;p25"/>
          <p:cNvSpPr/>
          <p:nvPr/>
        </p:nvSpPr>
        <p:spPr>
          <a:xfrm>
            <a:off x="2526625" y="245650"/>
            <a:ext cx="6371700" cy="433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hart Slide">
  <p:cSld name="TITLE_AND_BODY_1_1_1_1">
    <p:spTree>
      <p:nvGrpSpPr>
        <p:cNvPr id="168" name="Shape 168"/>
        <p:cNvGrpSpPr/>
        <p:nvPr/>
      </p:nvGrpSpPr>
      <p:grpSpPr>
        <a:xfrm>
          <a:off x="0" y="0"/>
          <a:ext cx="0" cy="0"/>
          <a:chOff x="0" y="0"/>
          <a:chExt cx="0" cy="0"/>
        </a:xfrm>
      </p:grpSpPr>
      <p:sp>
        <p:nvSpPr>
          <p:cNvPr id="169" name="Google Shape;169;p26"/>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70" name="Google Shape;170;p26"/>
          <p:cNvSpPr txBox="1"/>
          <p:nvPr>
            <p:ph idx="1" type="body"/>
          </p:nvPr>
        </p:nvSpPr>
        <p:spPr>
          <a:xfrm>
            <a:off x="235625" y="160425"/>
            <a:ext cx="4251000" cy="606600"/>
          </a:xfrm>
          <a:prstGeom prst="rect">
            <a:avLst/>
          </a:prstGeom>
        </p:spPr>
        <p:txBody>
          <a:bodyPr anchorCtr="0" anchor="t" bIns="91425" lIns="0" spcFirstLastPara="1" rIns="91425" wrap="square" tIns="45700">
            <a:noAutofit/>
          </a:bodyPr>
          <a:lstStyle>
            <a:lvl1pPr indent="-295275" lvl="0" marL="4572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1pPr>
            <a:lvl2pPr indent="-295275" lvl="1" marL="9144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2pPr>
            <a:lvl3pPr indent="-295275" lvl="2" marL="13716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3pPr>
            <a:lvl4pPr indent="-295275" lvl="3" marL="18288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4pPr>
            <a:lvl5pPr indent="-295275" lvl="4" marL="22860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5pPr>
            <a:lvl6pPr indent="-295275" lvl="5" marL="27432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6pPr>
            <a:lvl7pPr indent="-295275" lvl="6" marL="32004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7pPr>
            <a:lvl8pPr indent="-295275" lvl="7" marL="36576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8pPr>
            <a:lvl9pPr indent="-295275" lvl="8" marL="4114800" rtl="0">
              <a:lnSpc>
                <a:spcPct val="100000"/>
              </a:lnSpc>
              <a:spcBef>
                <a:spcPts val="0"/>
              </a:spcBef>
              <a:spcAft>
                <a:spcPts val="0"/>
              </a:spcAft>
              <a:buSzPts val="1050"/>
              <a:buFont typeface="Helvetica Neue"/>
              <a:buChar char="•"/>
              <a:defRPr sz="1050">
                <a:latin typeface="Helvetica Neue"/>
                <a:ea typeface="Helvetica Neue"/>
                <a:cs typeface="Helvetica Neue"/>
                <a:sym typeface="Helvetica Neue"/>
              </a:defRPr>
            </a:lvl9pPr>
          </a:lstStyle>
          <a:p/>
        </p:txBody>
      </p:sp>
      <p:sp>
        <p:nvSpPr>
          <p:cNvPr id="171" name="Google Shape;171;p26"/>
          <p:cNvSpPr/>
          <p:nvPr/>
        </p:nvSpPr>
        <p:spPr>
          <a:xfrm>
            <a:off x="4647250" y="872300"/>
            <a:ext cx="4251000" cy="37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6"/>
          <p:cNvSpPr/>
          <p:nvPr/>
        </p:nvSpPr>
        <p:spPr>
          <a:xfrm>
            <a:off x="235625" y="872300"/>
            <a:ext cx="4251000" cy="37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_1_1_1_1">
    <p:spTree>
      <p:nvGrpSpPr>
        <p:cNvPr id="174" name="Shape 174"/>
        <p:cNvGrpSpPr/>
        <p:nvPr/>
      </p:nvGrpSpPr>
      <p:grpSpPr>
        <a:xfrm>
          <a:off x="0" y="0"/>
          <a:ext cx="0" cy="0"/>
          <a:chOff x="0" y="0"/>
          <a:chExt cx="0" cy="0"/>
        </a:xfrm>
      </p:grpSpPr>
      <p:sp>
        <p:nvSpPr>
          <p:cNvPr id="175" name="Google Shape;175;p27"/>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76" name="Google Shape;176;p27"/>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7"/>
          <p:cNvSpPr txBox="1"/>
          <p:nvPr>
            <p:ph type="title"/>
          </p:nvPr>
        </p:nvSpPr>
        <p:spPr>
          <a:xfrm>
            <a:off x="238675" y="156675"/>
            <a:ext cx="2473500" cy="6255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78" name="Google Shape;178;p27"/>
          <p:cNvCxnSpPr/>
          <p:nvPr/>
        </p:nvCxnSpPr>
        <p:spPr>
          <a:xfrm>
            <a:off x="246850" y="88232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79" name="Google Shape;179;p27"/>
          <p:cNvSpPr txBox="1"/>
          <p:nvPr>
            <p:ph idx="1" type="body"/>
          </p:nvPr>
        </p:nvSpPr>
        <p:spPr>
          <a:xfrm>
            <a:off x="3153275" y="156675"/>
            <a:ext cx="5609700" cy="4470600"/>
          </a:xfrm>
          <a:prstGeom prst="rect">
            <a:avLst/>
          </a:prstGeom>
        </p:spPr>
        <p:txBody>
          <a:bodyPr anchorCtr="0" anchor="t" bIns="91425" lIns="0" spcFirstLastPara="1" rIns="91425" wrap="square" tIns="45700">
            <a:noAutofit/>
          </a:bodyPr>
          <a:lstStyle>
            <a:lvl1pPr indent="-330200" lvl="0" marL="457200" rtl="0">
              <a:lnSpc>
                <a:spcPct val="100000"/>
              </a:lnSpc>
              <a:spcBef>
                <a:spcPts val="0"/>
              </a:spcBef>
              <a:spcAft>
                <a:spcPts val="0"/>
              </a:spcAft>
              <a:buSzPts val="1600"/>
              <a:buFont typeface="Helvetica Neue"/>
              <a:buChar char="•"/>
              <a:defRPr sz="1600">
                <a:latin typeface="Helvetica Neue"/>
                <a:ea typeface="Helvetica Neue"/>
                <a:cs typeface="Helvetica Neue"/>
                <a:sym typeface="Helvetica Neue"/>
              </a:defRPr>
            </a:lvl1pPr>
            <a:lvl2pPr indent="-330200" lvl="1" marL="9144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2pPr>
            <a:lvl3pPr indent="-330200" lvl="2" marL="13716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3pPr>
            <a:lvl4pPr indent="-330200" lvl="3" marL="1828800" rtl="0">
              <a:lnSpc>
                <a:spcPct val="100000"/>
              </a:lnSpc>
              <a:spcBef>
                <a:spcPts val="1000"/>
              </a:spcBef>
              <a:spcAft>
                <a:spcPts val="0"/>
              </a:spcAft>
              <a:buSzPts val="1600"/>
              <a:buFont typeface="Helvetica Neue"/>
              <a:buChar char="•"/>
              <a:defRPr sz="1600">
                <a:latin typeface="Helvetica Neue"/>
                <a:ea typeface="Helvetica Neue"/>
                <a:cs typeface="Helvetica Neue"/>
                <a:sym typeface="Helvetica Neue"/>
              </a:defRPr>
            </a:lvl4pPr>
            <a:lvl5pPr indent="-330200" lvl="4" marL="22860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5pPr>
            <a:lvl6pPr indent="-330200" lvl="5" marL="27432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6pPr>
            <a:lvl7pPr indent="-330200" lvl="6" marL="32004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7pPr>
            <a:lvl8pPr indent="-330200" lvl="7" marL="3657600" rtl="0">
              <a:lnSpc>
                <a:spcPct val="100000"/>
              </a:lnSpc>
              <a:spcBef>
                <a:spcPts val="1000"/>
              </a:spcBef>
              <a:spcAft>
                <a:spcPts val="0"/>
              </a:spcAft>
              <a:buSzPts val="1600"/>
              <a:buFont typeface="Helvetica Neue"/>
              <a:buChar char="•"/>
              <a:defRPr>
                <a:latin typeface="Helvetica Neue"/>
                <a:ea typeface="Helvetica Neue"/>
                <a:cs typeface="Helvetica Neue"/>
                <a:sym typeface="Helvetica Neue"/>
              </a:defRPr>
            </a:lvl8pPr>
            <a:lvl9pPr indent="-330200" lvl="8" marL="4114800" rtl="0">
              <a:lnSpc>
                <a:spcPct val="100000"/>
              </a:lnSpc>
              <a:spcBef>
                <a:spcPts val="1000"/>
              </a:spcBef>
              <a:spcAft>
                <a:spcPts val="1000"/>
              </a:spcAft>
              <a:buSzPts val="1600"/>
              <a:buFont typeface="Helvetica Neue"/>
              <a:buChar char="•"/>
              <a:defRPr>
                <a:latin typeface="Helvetica Neue"/>
                <a:ea typeface="Helvetica Neue"/>
                <a:cs typeface="Helvetica Neue"/>
                <a:sym typeface="Helvetica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AND_BODY_1_1_1_1_1_1_1">
    <p:spTree>
      <p:nvGrpSpPr>
        <p:cNvPr id="180" name="Shape 180"/>
        <p:cNvGrpSpPr/>
        <p:nvPr/>
      </p:nvGrpSpPr>
      <p:grpSpPr>
        <a:xfrm>
          <a:off x="0" y="0"/>
          <a:ext cx="0" cy="0"/>
          <a:chOff x="0" y="0"/>
          <a:chExt cx="0" cy="0"/>
        </a:xfrm>
      </p:grpSpPr>
      <p:sp>
        <p:nvSpPr>
          <p:cNvPr id="181" name="Google Shape;181;p28"/>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82" name="Google Shape;182;p28"/>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8"/>
          <p:cNvSpPr txBox="1"/>
          <p:nvPr>
            <p:ph type="title"/>
          </p:nvPr>
        </p:nvSpPr>
        <p:spPr>
          <a:xfrm>
            <a:off x="238675" y="156675"/>
            <a:ext cx="4238100" cy="11568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84" name="Google Shape;184;p28"/>
          <p:cNvCxnSpPr/>
          <p:nvPr/>
        </p:nvCxnSpPr>
        <p:spPr>
          <a:xfrm>
            <a:off x="246850" y="1513975"/>
            <a:ext cx="1338600" cy="0"/>
          </a:xfrm>
          <a:prstGeom prst="straightConnector1">
            <a:avLst/>
          </a:prstGeom>
          <a:noFill/>
          <a:ln cap="flat" cmpd="sng" w="9525">
            <a:solidFill>
              <a:schemeClr val="accent2"/>
            </a:solidFill>
            <a:prstDash val="solid"/>
            <a:round/>
            <a:headEnd len="med" w="med" type="none"/>
            <a:tailEnd len="med" w="med" type="none"/>
          </a:ln>
        </p:spPr>
      </p:cxnSp>
      <p:cxnSp>
        <p:nvCxnSpPr>
          <p:cNvPr id="185" name="Google Shape;185;p28"/>
          <p:cNvCxnSpPr/>
          <p:nvPr/>
        </p:nvCxnSpPr>
        <p:spPr>
          <a:xfrm>
            <a:off x="3175529" y="1513975"/>
            <a:ext cx="1338600" cy="0"/>
          </a:xfrm>
          <a:prstGeom prst="straightConnector1">
            <a:avLst/>
          </a:prstGeom>
          <a:noFill/>
          <a:ln cap="flat" cmpd="sng" w="9525">
            <a:solidFill>
              <a:schemeClr val="accent2"/>
            </a:solidFill>
            <a:prstDash val="solid"/>
            <a:round/>
            <a:headEnd len="med" w="med" type="none"/>
            <a:tailEnd len="med" w="med" type="none"/>
          </a:ln>
        </p:spPr>
      </p:cxnSp>
      <p:cxnSp>
        <p:nvCxnSpPr>
          <p:cNvPr id="186" name="Google Shape;186;p28"/>
          <p:cNvCxnSpPr/>
          <p:nvPr/>
        </p:nvCxnSpPr>
        <p:spPr>
          <a:xfrm>
            <a:off x="6104208" y="151397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87" name="Google Shape;187;p28"/>
          <p:cNvSpPr txBox="1"/>
          <p:nvPr>
            <p:ph idx="2" type="title"/>
          </p:nvPr>
        </p:nvSpPr>
        <p:spPr>
          <a:xfrm>
            <a:off x="235625" y="1868900"/>
            <a:ext cx="2777400" cy="180600"/>
          </a:xfrm>
          <a:prstGeom prst="rect">
            <a:avLst/>
          </a:prstGeom>
        </p:spPr>
        <p:txBody>
          <a:bodyPr anchorCtr="0" anchor="t" bIns="0" lIns="0" spcFirstLastPara="1" rIns="0" wrap="square" tIns="45700">
            <a:noAutofit/>
          </a:bodyPr>
          <a:lstStyle>
            <a:lvl1pPr lvl="0" rtl="0">
              <a:spcBef>
                <a:spcPts val="0"/>
              </a:spcBef>
              <a:spcAft>
                <a:spcPts val="0"/>
              </a:spcAft>
              <a:buSzPts val="1400"/>
              <a:buNone/>
              <a:defRPr sz="1400"/>
            </a:lvl1pPr>
            <a:lvl2pPr lvl="1" rtl="0">
              <a:spcBef>
                <a:spcPts val="0"/>
              </a:spcBef>
              <a:spcAft>
                <a:spcPts val="0"/>
              </a:spcAft>
              <a:buSzPts val="1400"/>
              <a:buNone/>
              <a:defRPr sz="1400">
                <a:latin typeface="Arial"/>
                <a:ea typeface="Arial"/>
                <a:cs typeface="Arial"/>
                <a:sym typeface="Arial"/>
              </a:defRPr>
            </a:lvl2pPr>
            <a:lvl3pPr lvl="2" rtl="0">
              <a:spcBef>
                <a:spcPts val="0"/>
              </a:spcBef>
              <a:spcAft>
                <a:spcPts val="0"/>
              </a:spcAft>
              <a:buSzPts val="1400"/>
              <a:buNone/>
              <a:defRPr sz="1400">
                <a:latin typeface="Arial"/>
                <a:ea typeface="Arial"/>
                <a:cs typeface="Arial"/>
                <a:sym typeface="Arial"/>
              </a:defRPr>
            </a:lvl3pPr>
            <a:lvl4pPr lvl="3" rtl="0">
              <a:spcBef>
                <a:spcPts val="0"/>
              </a:spcBef>
              <a:spcAft>
                <a:spcPts val="0"/>
              </a:spcAft>
              <a:buSzPts val="1400"/>
              <a:buNone/>
              <a:defRPr sz="1400">
                <a:latin typeface="Arial"/>
                <a:ea typeface="Arial"/>
                <a:cs typeface="Arial"/>
                <a:sym typeface="Arial"/>
              </a:defRPr>
            </a:lvl4pPr>
            <a:lvl5pPr lvl="4" rtl="0">
              <a:spcBef>
                <a:spcPts val="0"/>
              </a:spcBef>
              <a:spcAft>
                <a:spcPts val="0"/>
              </a:spcAft>
              <a:buSzPts val="1400"/>
              <a:buNone/>
              <a:defRPr sz="1400">
                <a:latin typeface="Arial"/>
                <a:ea typeface="Arial"/>
                <a:cs typeface="Arial"/>
                <a:sym typeface="Arial"/>
              </a:defRPr>
            </a:lvl5pPr>
            <a:lvl6pPr lvl="5" rtl="0">
              <a:spcBef>
                <a:spcPts val="0"/>
              </a:spcBef>
              <a:spcAft>
                <a:spcPts val="0"/>
              </a:spcAft>
              <a:buSzPts val="1400"/>
              <a:buNone/>
              <a:defRPr sz="1400">
                <a:latin typeface="Arial"/>
                <a:ea typeface="Arial"/>
                <a:cs typeface="Arial"/>
                <a:sym typeface="Arial"/>
              </a:defRPr>
            </a:lvl6pPr>
            <a:lvl7pPr lvl="6" rtl="0">
              <a:spcBef>
                <a:spcPts val="0"/>
              </a:spcBef>
              <a:spcAft>
                <a:spcPts val="0"/>
              </a:spcAft>
              <a:buSzPts val="1400"/>
              <a:buNone/>
              <a:defRPr sz="1400">
                <a:latin typeface="Arial"/>
                <a:ea typeface="Arial"/>
                <a:cs typeface="Arial"/>
                <a:sym typeface="Arial"/>
              </a:defRPr>
            </a:lvl7pPr>
            <a:lvl8pPr lvl="7" rtl="0">
              <a:spcBef>
                <a:spcPts val="0"/>
              </a:spcBef>
              <a:spcAft>
                <a:spcPts val="0"/>
              </a:spcAft>
              <a:buSzPts val="1400"/>
              <a:buNone/>
              <a:defRPr sz="1400">
                <a:latin typeface="Arial"/>
                <a:ea typeface="Arial"/>
                <a:cs typeface="Arial"/>
                <a:sym typeface="Arial"/>
              </a:defRPr>
            </a:lvl8pPr>
            <a:lvl9pPr lvl="8" rtl="0">
              <a:spcBef>
                <a:spcPts val="0"/>
              </a:spcBef>
              <a:spcAft>
                <a:spcPts val="0"/>
              </a:spcAft>
              <a:buSzPts val="1400"/>
              <a:buNone/>
              <a:defRPr sz="1400">
                <a:latin typeface="Arial"/>
                <a:ea typeface="Arial"/>
                <a:cs typeface="Arial"/>
                <a:sym typeface="Arial"/>
              </a:defRPr>
            </a:lvl9pPr>
          </a:lstStyle>
          <a:p/>
        </p:txBody>
      </p:sp>
      <p:sp>
        <p:nvSpPr>
          <p:cNvPr id="188" name="Google Shape;188;p28"/>
          <p:cNvSpPr txBox="1"/>
          <p:nvPr>
            <p:ph idx="1" type="body"/>
          </p:nvPr>
        </p:nvSpPr>
        <p:spPr>
          <a:xfrm>
            <a:off x="235625" y="2125700"/>
            <a:ext cx="2777400" cy="24564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189" name="Google Shape;189;p28"/>
          <p:cNvSpPr txBox="1"/>
          <p:nvPr>
            <p:ph idx="3" type="title"/>
          </p:nvPr>
        </p:nvSpPr>
        <p:spPr>
          <a:xfrm>
            <a:off x="3175525" y="1868900"/>
            <a:ext cx="2777400" cy="180600"/>
          </a:xfrm>
          <a:prstGeom prst="rect">
            <a:avLst/>
          </a:prstGeom>
        </p:spPr>
        <p:txBody>
          <a:bodyPr anchorCtr="0" anchor="t" bIns="0" lIns="0" spcFirstLastPara="1" rIns="0" wrap="square" tIns="45700">
            <a:noAutofit/>
          </a:bodyPr>
          <a:lstStyle>
            <a:lvl1pPr lvl="0" rtl="0">
              <a:spcBef>
                <a:spcPts val="0"/>
              </a:spcBef>
              <a:spcAft>
                <a:spcPts val="0"/>
              </a:spcAft>
              <a:buSzPts val="1400"/>
              <a:buNone/>
              <a:defRPr sz="1400"/>
            </a:lvl1pPr>
            <a:lvl2pPr lvl="1" rtl="0">
              <a:spcBef>
                <a:spcPts val="0"/>
              </a:spcBef>
              <a:spcAft>
                <a:spcPts val="0"/>
              </a:spcAft>
              <a:buSzPts val="1400"/>
              <a:buNone/>
              <a:defRPr sz="1400">
                <a:latin typeface="Arial"/>
                <a:ea typeface="Arial"/>
                <a:cs typeface="Arial"/>
                <a:sym typeface="Arial"/>
              </a:defRPr>
            </a:lvl2pPr>
            <a:lvl3pPr lvl="2" rtl="0">
              <a:spcBef>
                <a:spcPts val="0"/>
              </a:spcBef>
              <a:spcAft>
                <a:spcPts val="0"/>
              </a:spcAft>
              <a:buSzPts val="1400"/>
              <a:buNone/>
              <a:defRPr sz="1400">
                <a:latin typeface="Arial"/>
                <a:ea typeface="Arial"/>
                <a:cs typeface="Arial"/>
                <a:sym typeface="Arial"/>
              </a:defRPr>
            </a:lvl3pPr>
            <a:lvl4pPr lvl="3" rtl="0">
              <a:spcBef>
                <a:spcPts val="0"/>
              </a:spcBef>
              <a:spcAft>
                <a:spcPts val="0"/>
              </a:spcAft>
              <a:buSzPts val="1400"/>
              <a:buNone/>
              <a:defRPr sz="1400">
                <a:latin typeface="Arial"/>
                <a:ea typeface="Arial"/>
                <a:cs typeface="Arial"/>
                <a:sym typeface="Arial"/>
              </a:defRPr>
            </a:lvl4pPr>
            <a:lvl5pPr lvl="4" rtl="0">
              <a:spcBef>
                <a:spcPts val="0"/>
              </a:spcBef>
              <a:spcAft>
                <a:spcPts val="0"/>
              </a:spcAft>
              <a:buSzPts val="1400"/>
              <a:buNone/>
              <a:defRPr sz="1400">
                <a:latin typeface="Arial"/>
                <a:ea typeface="Arial"/>
                <a:cs typeface="Arial"/>
                <a:sym typeface="Arial"/>
              </a:defRPr>
            </a:lvl5pPr>
            <a:lvl6pPr lvl="5" rtl="0">
              <a:spcBef>
                <a:spcPts val="0"/>
              </a:spcBef>
              <a:spcAft>
                <a:spcPts val="0"/>
              </a:spcAft>
              <a:buSzPts val="1400"/>
              <a:buNone/>
              <a:defRPr sz="1400">
                <a:latin typeface="Arial"/>
                <a:ea typeface="Arial"/>
                <a:cs typeface="Arial"/>
                <a:sym typeface="Arial"/>
              </a:defRPr>
            </a:lvl6pPr>
            <a:lvl7pPr lvl="6" rtl="0">
              <a:spcBef>
                <a:spcPts val="0"/>
              </a:spcBef>
              <a:spcAft>
                <a:spcPts val="0"/>
              </a:spcAft>
              <a:buSzPts val="1400"/>
              <a:buNone/>
              <a:defRPr sz="1400">
                <a:latin typeface="Arial"/>
                <a:ea typeface="Arial"/>
                <a:cs typeface="Arial"/>
                <a:sym typeface="Arial"/>
              </a:defRPr>
            </a:lvl7pPr>
            <a:lvl8pPr lvl="7" rtl="0">
              <a:spcBef>
                <a:spcPts val="0"/>
              </a:spcBef>
              <a:spcAft>
                <a:spcPts val="0"/>
              </a:spcAft>
              <a:buSzPts val="1400"/>
              <a:buNone/>
              <a:defRPr sz="1400">
                <a:latin typeface="Arial"/>
                <a:ea typeface="Arial"/>
                <a:cs typeface="Arial"/>
                <a:sym typeface="Arial"/>
              </a:defRPr>
            </a:lvl8pPr>
            <a:lvl9pPr lvl="8" rtl="0">
              <a:spcBef>
                <a:spcPts val="0"/>
              </a:spcBef>
              <a:spcAft>
                <a:spcPts val="0"/>
              </a:spcAft>
              <a:buSzPts val="1400"/>
              <a:buNone/>
              <a:defRPr sz="1400">
                <a:latin typeface="Arial"/>
                <a:ea typeface="Arial"/>
                <a:cs typeface="Arial"/>
                <a:sym typeface="Arial"/>
              </a:defRPr>
            </a:lvl9pPr>
          </a:lstStyle>
          <a:p/>
        </p:txBody>
      </p:sp>
      <p:sp>
        <p:nvSpPr>
          <p:cNvPr id="190" name="Google Shape;190;p28"/>
          <p:cNvSpPr txBox="1"/>
          <p:nvPr>
            <p:ph idx="4" type="body"/>
          </p:nvPr>
        </p:nvSpPr>
        <p:spPr>
          <a:xfrm>
            <a:off x="3175525" y="2125700"/>
            <a:ext cx="2777400" cy="24564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191" name="Google Shape;191;p28"/>
          <p:cNvSpPr txBox="1"/>
          <p:nvPr>
            <p:ph idx="5" type="title"/>
          </p:nvPr>
        </p:nvSpPr>
        <p:spPr>
          <a:xfrm>
            <a:off x="6104200" y="1868900"/>
            <a:ext cx="2777400" cy="180600"/>
          </a:xfrm>
          <a:prstGeom prst="rect">
            <a:avLst/>
          </a:prstGeom>
        </p:spPr>
        <p:txBody>
          <a:bodyPr anchorCtr="0" anchor="t" bIns="0" lIns="0" spcFirstLastPara="1" rIns="0" wrap="square" tIns="45700">
            <a:noAutofit/>
          </a:bodyPr>
          <a:lstStyle>
            <a:lvl1pPr lvl="0" rtl="0">
              <a:spcBef>
                <a:spcPts val="0"/>
              </a:spcBef>
              <a:spcAft>
                <a:spcPts val="0"/>
              </a:spcAft>
              <a:buSzPts val="1400"/>
              <a:buNone/>
              <a:defRPr sz="1400"/>
            </a:lvl1pPr>
            <a:lvl2pPr lvl="1" rtl="0">
              <a:spcBef>
                <a:spcPts val="0"/>
              </a:spcBef>
              <a:spcAft>
                <a:spcPts val="0"/>
              </a:spcAft>
              <a:buSzPts val="1400"/>
              <a:buNone/>
              <a:defRPr sz="1400">
                <a:latin typeface="Arial"/>
                <a:ea typeface="Arial"/>
                <a:cs typeface="Arial"/>
                <a:sym typeface="Arial"/>
              </a:defRPr>
            </a:lvl2pPr>
            <a:lvl3pPr lvl="2" rtl="0">
              <a:spcBef>
                <a:spcPts val="0"/>
              </a:spcBef>
              <a:spcAft>
                <a:spcPts val="0"/>
              </a:spcAft>
              <a:buSzPts val="1400"/>
              <a:buNone/>
              <a:defRPr sz="1400">
                <a:latin typeface="Arial"/>
                <a:ea typeface="Arial"/>
                <a:cs typeface="Arial"/>
                <a:sym typeface="Arial"/>
              </a:defRPr>
            </a:lvl3pPr>
            <a:lvl4pPr lvl="3" rtl="0">
              <a:spcBef>
                <a:spcPts val="0"/>
              </a:spcBef>
              <a:spcAft>
                <a:spcPts val="0"/>
              </a:spcAft>
              <a:buSzPts val="1400"/>
              <a:buNone/>
              <a:defRPr sz="1400">
                <a:latin typeface="Arial"/>
                <a:ea typeface="Arial"/>
                <a:cs typeface="Arial"/>
                <a:sym typeface="Arial"/>
              </a:defRPr>
            </a:lvl4pPr>
            <a:lvl5pPr lvl="4" rtl="0">
              <a:spcBef>
                <a:spcPts val="0"/>
              </a:spcBef>
              <a:spcAft>
                <a:spcPts val="0"/>
              </a:spcAft>
              <a:buSzPts val="1400"/>
              <a:buNone/>
              <a:defRPr sz="1400">
                <a:latin typeface="Arial"/>
                <a:ea typeface="Arial"/>
                <a:cs typeface="Arial"/>
                <a:sym typeface="Arial"/>
              </a:defRPr>
            </a:lvl5pPr>
            <a:lvl6pPr lvl="5" rtl="0">
              <a:spcBef>
                <a:spcPts val="0"/>
              </a:spcBef>
              <a:spcAft>
                <a:spcPts val="0"/>
              </a:spcAft>
              <a:buSzPts val="1400"/>
              <a:buNone/>
              <a:defRPr sz="1400">
                <a:latin typeface="Arial"/>
                <a:ea typeface="Arial"/>
                <a:cs typeface="Arial"/>
                <a:sym typeface="Arial"/>
              </a:defRPr>
            </a:lvl6pPr>
            <a:lvl7pPr lvl="6" rtl="0">
              <a:spcBef>
                <a:spcPts val="0"/>
              </a:spcBef>
              <a:spcAft>
                <a:spcPts val="0"/>
              </a:spcAft>
              <a:buSzPts val="1400"/>
              <a:buNone/>
              <a:defRPr sz="1400">
                <a:latin typeface="Arial"/>
                <a:ea typeface="Arial"/>
                <a:cs typeface="Arial"/>
                <a:sym typeface="Arial"/>
              </a:defRPr>
            </a:lvl7pPr>
            <a:lvl8pPr lvl="7" rtl="0">
              <a:spcBef>
                <a:spcPts val="0"/>
              </a:spcBef>
              <a:spcAft>
                <a:spcPts val="0"/>
              </a:spcAft>
              <a:buSzPts val="1400"/>
              <a:buNone/>
              <a:defRPr sz="1400">
                <a:latin typeface="Arial"/>
                <a:ea typeface="Arial"/>
                <a:cs typeface="Arial"/>
                <a:sym typeface="Arial"/>
              </a:defRPr>
            </a:lvl8pPr>
            <a:lvl9pPr lvl="8" rtl="0">
              <a:spcBef>
                <a:spcPts val="0"/>
              </a:spcBef>
              <a:spcAft>
                <a:spcPts val="0"/>
              </a:spcAft>
              <a:buSzPts val="1400"/>
              <a:buNone/>
              <a:defRPr sz="1400">
                <a:latin typeface="Arial"/>
                <a:ea typeface="Arial"/>
                <a:cs typeface="Arial"/>
                <a:sym typeface="Arial"/>
              </a:defRPr>
            </a:lvl9pPr>
          </a:lstStyle>
          <a:p/>
        </p:txBody>
      </p:sp>
      <p:sp>
        <p:nvSpPr>
          <p:cNvPr id="192" name="Google Shape;192;p28"/>
          <p:cNvSpPr txBox="1"/>
          <p:nvPr>
            <p:ph idx="6" type="body"/>
          </p:nvPr>
        </p:nvSpPr>
        <p:spPr>
          <a:xfrm>
            <a:off x="6104200" y="2125700"/>
            <a:ext cx="2777400" cy="24564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_1_1_1_1_1_1_1">
    <p:spTree>
      <p:nvGrpSpPr>
        <p:cNvPr id="193" name="Shape 193"/>
        <p:cNvGrpSpPr/>
        <p:nvPr/>
      </p:nvGrpSpPr>
      <p:grpSpPr>
        <a:xfrm>
          <a:off x="0" y="0"/>
          <a:ext cx="0" cy="0"/>
          <a:chOff x="0" y="0"/>
          <a:chExt cx="0" cy="0"/>
        </a:xfrm>
      </p:grpSpPr>
      <p:sp>
        <p:nvSpPr>
          <p:cNvPr id="194" name="Google Shape;194;p29"/>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195" name="Google Shape;195;p29"/>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29"/>
          <p:cNvSpPr txBox="1"/>
          <p:nvPr>
            <p:ph type="title"/>
          </p:nvPr>
        </p:nvSpPr>
        <p:spPr>
          <a:xfrm>
            <a:off x="238675" y="156675"/>
            <a:ext cx="4238100" cy="1156800"/>
          </a:xfrm>
          <a:prstGeom prst="rect">
            <a:avLst/>
          </a:prstGeom>
        </p:spPr>
        <p:txBody>
          <a:bodyPr anchorCtr="0" anchor="t" bIns="0" lIns="0" spcFirstLastPara="1" rIns="0" wrap="square" tIns="45700">
            <a:noAutofit/>
          </a:bodyPr>
          <a:lstStyle>
            <a:lvl1pPr lvl="0" rtl="0">
              <a:spcBef>
                <a:spcPts val="0"/>
              </a:spcBef>
              <a:spcAft>
                <a:spcPts val="0"/>
              </a:spcAft>
              <a:buClr>
                <a:schemeClr val="accent2"/>
              </a:buClr>
              <a:buSzPts val="1600"/>
              <a:buNone/>
              <a:defRPr sz="16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cxnSp>
        <p:nvCxnSpPr>
          <p:cNvPr id="197" name="Google Shape;197;p29"/>
          <p:cNvCxnSpPr/>
          <p:nvPr/>
        </p:nvCxnSpPr>
        <p:spPr>
          <a:xfrm>
            <a:off x="246850" y="1513975"/>
            <a:ext cx="1338600" cy="0"/>
          </a:xfrm>
          <a:prstGeom prst="straightConnector1">
            <a:avLst/>
          </a:prstGeom>
          <a:noFill/>
          <a:ln cap="flat" cmpd="sng" w="9525">
            <a:solidFill>
              <a:schemeClr val="accent2"/>
            </a:solidFill>
            <a:prstDash val="solid"/>
            <a:round/>
            <a:headEnd len="med" w="med" type="none"/>
            <a:tailEnd len="med" w="med" type="none"/>
          </a:ln>
        </p:spPr>
      </p:cxnSp>
      <p:cxnSp>
        <p:nvCxnSpPr>
          <p:cNvPr id="198" name="Google Shape;198;p29"/>
          <p:cNvCxnSpPr/>
          <p:nvPr/>
        </p:nvCxnSpPr>
        <p:spPr>
          <a:xfrm>
            <a:off x="4622208" y="1513975"/>
            <a:ext cx="1338600" cy="0"/>
          </a:xfrm>
          <a:prstGeom prst="straightConnector1">
            <a:avLst/>
          </a:prstGeom>
          <a:noFill/>
          <a:ln cap="flat" cmpd="sng" w="9525">
            <a:solidFill>
              <a:schemeClr val="accent2"/>
            </a:solidFill>
            <a:prstDash val="solid"/>
            <a:round/>
            <a:headEnd len="med" w="med" type="none"/>
            <a:tailEnd len="med" w="med" type="none"/>
          </a:ln>
        </p:spPr>
      </p:cxnSp>
      <p:sp>
        <p:nvSpPr>
          <p:cNvPr id="199" name="Google Shape;199;p29"/>
          <p:cNvSpPr txBox="1"/>
          <p:nvPr>
            <p:ph idx="2" type="title"/>
          </p:nvPr>
        </p:nvSpPr>
        <p:spPr>
          <a:xfrm>
            <a:off x="4622200" y="1868900"/>
            <a:ext cx="3930300" cy="180600"/>
          </a:xfrm>
          <a:prstGeom prst="rect">
            <a:avLst/>
          </a:prstGeom>
        </p:spPr>
        <p:txBody>
          <a:bodyPr anchorCtr="0" anchor="t" bIns="0" lIns="0" spcFirstLastPara="1" rIns="0" wrap="square" tIns="45700">
            <a:noAutofit/>
          </a:bodyPr>
          <a:lstStyle>
            <a:lvl1pPr lvl="0" rtl="0">
              <a:spcBef>
                <a:spcPts val="0"/>
              </a:spcBef>
              <a:spcAft>
                <a:spcPts val="0"/>
              </a:spcAft>
              <a:buSzPts val="1400"/>
              <a:buNone/>
              <a:defRPr sz="1400"/>
            </a:lvl1pPr>
            <a:lvl2pPr lvl="1" rtl="0">
              <a:spcBef>
                <a:spcPts val="0"/>
              </a:spcBef>
              <a:spcAft>
                <a:spcPts val="0"/>
              </a:spcAft>
              <a:buSzPts val="1400"/>
              <a:buNone/>
              <a:defRPr sz="1400">
                <a:latin typeface="Arial"/>
                <a:ea typeface="Arial"/>
                <a:cs typeface="Arial"/>
                <a:sym typeface="Arial"/>
              </a:defRPr>
            </a:lvl2pPr>
            <a:lvl3pPr lvl="2" rtl="0">
              <a:spcBef>
                <a:spcPts val="0"/>
              </a:spcBef>
              <a:spcAft>
                <a:spcPts val="0"/>
              </a:spcAft>
              <a:buSzPts val="1400"/>
              <a:buNone/>
              <a:defRPr sz="1400">
                <a:latin typeface="Arial"/>
                <a:ea typeface="Arial"/>
                <a:cs typeface="Arial"/>
                <a:sym typeface="Arial"/>
              </a:defRPr>
            </a:lvl3pPr>
            <a:lvl4pPr lvl="3" rtl="0">
              <a:spcBef>
                <a:spcPts val="0"/>
              </a:spcBef>
              <a:spcAft>
                <a:spcPts val="0"/>
              </a:spcAft>
              <a:buSzPts val="1400"/>
              <a:buNone/>
              <a:defRPr sz="1400">
                <a:latin typeface="Arial"/>
                <a:ea typeface="Arial"/>
                <a:cs typeface="Arial"/>
                <a:sym typeface="Arial"/>
              </a:defRPr>
            </a:lvl4pPr>
            <a:lvl5pPr lvl="4" rtl="0">
              <a:spcBef>
                <a:spcPts val="0"/>
              </a:spcBef>
              <a:spcAft>
                <a:spcPts val="0"/>
              </a:spcAft>
              <a:buSzPts val="1400"/>
              <a:buNone/>
              <a:defRPr sz="1400">
                <a:latin typeface="Arial"/>
                <a:ea typeface="Arial"/>
                <a:cs typeface="Arial"/>
                <a:sym typeface="Arial"/>
              </a:defRPr>
            </a:lvl5pPr>
            <a:lvl6pPr lvl="5" rtl="0">
              <a:spcBef>
                <a:spcPts val="0"/>
              </a:spcBef>
              <a:spcAft>
                <a:spcPts val="0"/>
              </a:spcAft>
              <a:buSzPts val="1400"/>
              <a:buNone/>
              <a:defRPr sz="1400">
                <a:latin typeface="Arial"/>
                <a:ea typeface="Arial"/>
                <a:cs typeface="Arial"/>
                <a:sym typeface="Arial"/>
              </a:defRPr>
            </a:lvl6pPr>
            <a:lvl7pPr lvl="6" rtl="0">
              <a:spcBef>
                <a:spcPts val="0"/>
              </a:spcBef>
              <a:spcAft>
                <a:spcPts val="0"/>
              </a:spcAft>
              <a:buSzPts val="1400"/>
              <a:buNone/>
              <a:defRPr sz="1400">
                <a:latin typeface="Arial"/>
                <a:ea typeface="Arial"/>
                <a:cs typeface="Arial"/>
                <a:sym typeface="Arial"/>
              </a:defRPr>
            </a:lvl7pPr>
            <a:lvl8pPr lvl="7" rtl="0">
              <a:spcBef>
                <a:spcPts val="0"/>
              </a:spcBef>
              <a:spcAft>
                <a:spcPts val="0"/>
              </a:spcAft>
              <a:buSzPts val="1400"/>
              <a:buNone/>
              <a:defRPr sz="1400">
                <a:latin typeface="Arial"/>
                <a:ea typeface="Arial"/>
                <a:cs typeface="Arial"/>
                <a:sym typeface="Arial"/>
              </a:defRPr>
            </a:lvl8pPr>
            <a:lvl9pPr lvl="8" rtl="0">
              <a:spcBef>
                <a:spcPts val="0"/>
              </a:spcBef>
              <a:spcAft>
                <a:spcPts val="0"/>
              </a:spcAft>
              <a:buSzPts val="1400"/>
              <a:buNone/>
              <a:defRPr sz="1400">
                <a:latin typeface="Arial"/>
                <a:ea typeface="Arial"/>
                <a:cs typeface="Arial"/>
                <a:sym typeface="Arial"/>
              </a:defRPr>
            </a:lvl9pPr>
          </a:lstStyle>
          <a:p/>
        </p:txBody>
      </p:sp>
      <p:sp>
        <p:nvSpPr>
          <p:cNvPr id="200" name="Google Shape;200;p29"/>
          <p:cNvSpPr txBox="1"/>
          <p:nvPr>
            <p:ph idx="1" type="body"/>
          </p:nvPr>
        </p:nvSpPr>
        <p:spPr>
          <a:xfrm>
            <a:off x="4622200" y="2125700"/>
            <a:ext cx="3930300" cy="24564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
        <p:nvSpPr>
          <p:cNvPr id="201" name="Google Shape;201;p29"/>
          <p:cNvSpPr txBox="1"/>
          <p:nvPr>
            <p:ph idx="3" type="title"/>
          </p:nvPr>
        </p:nvSpPr>
        <p:spPr>
          <a:xfrm>
            <a:off x="246850" y="1868900"/>
            <a:ext cx="3930300" cy="180600"/>
          </a:xfrm>
          <a:prstGeom prst="rect">
            <a:avLst/>
          </a:prstGeom>
        </p:spPr>
        <p:txBody>
          <a:bodyPr anchorCtr="0" anchor="t" bIns="0" lIns="0" spcFirstLastPara="1" rIns="0" wrap="square" tIns="45700">
            <a:noAutofit/>
          </a:bodyPr>
          <a:lstStyle>
            <a:lvl1pPr lvl="0" rtl="0">
              <a:spcBef>
                <a:spcPts val="0"/>
              </a:spcBef>
              <a:spcAft>
                <a:spcPts val="0"/>
              </a:spcAft>
              <a:buSzPts val="1400"/>
              <a:buNone/>
              <a:defRPr sz="1400"/>
            </a:lvl1pPr>
            <a:lvl2pPr lvl="1" rtl="0">
              <a:spcBef>
                <a:spcPts val="0"/>
              </a:spcBef>
              <a:spcAft>
                <a:spcPts val="0"/>
              </a:spcAft>
              <a:buSzPts val="1400"/>
              <a:buNone/>
              <a:defRPr sz="1400">
                <a:latin typeface="Arial"/>
                <a:ea typeface="Arial"/>
                <a:cs typeface="Arial"/>
                <a:sym typeface="Arial"/>
              </a:defRPr>
            </a:lvl2pPr>
            <a:lvl3pPr lvl="2" rtl="0">
              <a:spcBef>
                <a:spcPts val="0"/>
              </a:spcBef>
              <a:spcAft>
                <a:spcPts val="0"/>
              </a:spcAft>
              <a:buSzPts val="1400"/>
              <a:buNone/>
              <a:defRPr sz="1400">
                <a:latin typeface="Arial"/>
                <a:ea typeface="Arial"/>
                <a:cs typeface="Arial"/>
                <a:sym typeface="Arial"/>
              </a:defRPr>
            </a:lvl3pPr>
            <a:lvl4pPr lvl="3" rtl="0">
              <a:spcBef>
                <a:spcPts val="0"/>
              </a:spcBef>
              <a:spcAft>
                <a:spcPts val="0"/>
              </a:spcAft>
              <a:buSzPts val="1400"/>
              <a:buNone/>
              <a:defRPr sz="1400">
                <a:latin typeface="Arial"/>
                <a:ea typeface="Arial"/>
                <a:cs typeface="Arial"/>
                <a:sym typeface="Arial"/>
              </a:defRPr>
            </a:lvl4pPr>
            <a:lvl5pPr lvl="4" rtl="0">
              <a:spcBef>
                <a:spcPts val="0"/>
              </a:spcBef>
              <a:spcAft>
                <a:spcPts val="0"/>
              </a:spcAft>
              <a:buSzPts val="1400"/>
              <a:buNone/>
              <a:defRPr sz="1400">
                <a:latin typeface="Arial"/>
                <a:ea typeface="Arial"/>
                <a:cs typeface="Arial"/>
                <a:sym typeface="Arial"/>
              </a:defRPr>
            </a:lvl5pPr>
            <a:lvl6pPr lvl="5" rtl="0">
              <a:spcBef>
                <a:spcPts val="0"/>
              </a:spcBef>
              <a:spcAft>
                <a:spcPts val="0"/>
              </a:spcAft>
              <a:buSzPts val="1400"/>
              <a:buNone/>
              <a:defRPr sz="1400">
                <a:latin typeface="Arial"/>
                <a:ea typeface="Arial"/>
                <a:cs typeface="Arial"/>
                <a:sym typeface="Arial"/>
              </a:defRPr>
            </a:lvl6pPr>
            <a:lvl7pPr lvl="6" rtl="0">
              <a:spcBef>
                <a:spcPts val="0"/>
              </a:spcBef>
              <a:spcAft>
                <a:spcPts val="0"/>
              </a:spcAft>
              <a:buSzPts val="1400"/>
              <a:buNone/>
              <a:defRPr sz="1400">
                <a:latin typeface="Arial"/>
                <a:ea typeface="Arial"/>
                <a:cs typeface="Arial"/>
                <a:sym typeface="Arial"/>
              </a:defRPr>
            </a:lvl7pPr>
            <a:lvl8pPr lvl="7" rtl="0">
              <a:spcBef>
                <a:spcPts val="0"/>
              </a:spcBef>
              <a:spcAft>
                <a:spcPts val="0"/>
              </a:spcAft>
              <a:buSzPts val="1400"/>
              <a:buNone/>
              <a:defRPr sz="1400">
                <a:latin typeface="Arial"/>
                <a:ea typeface="Arial"/>
                <a:cs typeface="Arial"/>
                <a:sym typeface="Arial"/>
              </a:defRPr>
            </a:lvl8pPr>
            <a:lvl9pPr lvl="8" rtl="0">
              <a:spcBef>
                <a:spcPts val="0"/>
              </a:spcBef>
              <a:spcAft>
                <a:spcPts val="0"/>
              </a:spcAft>
              <a:buSzPts val="1400"/>
              <a:buNone/>
              <a:defRPr sz="1400">
                <a:latin typeface="Arial"/>
                <a:ea typeface="Arial"/>
                <a:cs typeface="Arial"/>
                <a:sym typeface="Arial"/>
              </a:defRPr>
            </a:lvl9pPr>
          </a:lstStyle>
          <a:p/>
        </p:txBody>
      </p:sp>
      <p:sp>
        <p:nvSpPr>
          <p:cNvPr id="202" name="Google Shape;202;p29"/>
          <p:cNvSpPr txBox="1"/>
          <p:nvPr>
            <p:ph idx="4" type="body"/>
          </p:nvPr>
        </p:nvSpPr>
        <p:spPr>
          <a:xfrm>
            <a:off x="246850" y="2125700"/>
            <a:ext cx="3930300" cy="2456400"/>
          </a:xfrm>
          <a:prstGeom prst="rect">
            <a:avLst/>
          </a:prstGeom>
        </p:spPr>
        <p:txBody>
          <a:bodyPr anchorCtr="0" anchor="t" bIns="91425" lIns="0" spcFirstLastPara="1" rIns="91425" wrap="square" tIns="45700">
            <a:noAutofit/>
          </a:bodyPr>
          <a:lstStyle>
            <a:lvl1pPr indent="-317500" lvl="0" marL="457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indent="-317500" lvl="1" marL="914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2pPr>
            <a:lvl3pPr indent="-317500" lvl="2" marL="1371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3pPr>
            <a:lvl4pPr indent="-317500" lvl="3" marL="1828800" rtl="0">
              <a:lnSpc>
                <a:spcPct val="100000"/>
              </a:lnSpc>
              <a:spcBef>
                <a:spcPts val="0"/>
              </a:spcBef>
              <a:spcAft>
                <a:spcPts val="0"/>
              </a:spcAft>
              <a:buSzPts val="1400"/>
              <a:buFont typeface="Helvetica Neue"/>
              <a:buChar char="•"/>
              <a:defRPr>
                <a:latin typeface="Helvetica Neue"/>
                <a:ea typeface="Helvetica Neue"/>
                <a:cs typeface="Helvetica Neue"/>
                <a:sym typeface="Helvetica Neue"/>
              </a:defRPr>
            </a:lvl4pPr>
            <a:lvl5pPr indent="-317500" lvl="4" marL="22860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5pPr>
            <a:lvl6pPr indent="-317500" lvl="5" marL="27432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6pPr>
            <a:lvl7pPr indent="-317500" lvl="6" marL="32004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7pPr>
            <a:lvl8pPr indent="-317500" lvl="7" marL="36576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8pPr>
            <a:lvl9pPr indent="-317500" lvl="8" marL="4114800" rtl="0">
              <a:lnSpc>
                <a:spcPct val="100000"/>
              </a:lnSpc>
              <a:spcBef>
                <a:spcPts val="0"/>
              </a:spcBef>
              <a:spcAft>
                <a:spcPts val="0"/>
              </a:spcAft>
              <a:buSzPts val="1400"/>
              <a:buFont typeface="Helvetica Neue"/>
              <a:buChar char="•"/>
              <a:defRPr sz="1400">
                <a:latin typeface="Helvetica Neue"/>
                <a:ea typeface="Helvetica Neue"/>
                <a:cs typeface="Helvetica Neue"/>
                <a:sym typeface="Helvetica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CAPTION_ONLY">
    <p:spTree>
      <p:nvGrpSpPr>
        <p:cNvPr id="203" name="Shape 203"/>
        <p:cNvGrpSpPr/>
        <p:nvPr/>
      </p:nvGrpSpPr>
      <p:grpSpPr>
        <a:xfrm>
          <a:off x="0" y="0"/>
          <a:ext cx="0" cy="0"/>
          <a:chOff x="0" y="0"/>
          <a:chExt cx="0" cy="0"/>
        </a:xfrm>
      </p:grpSpPr>
      <p:sp>
        <p:nvSpPr>
          <p:cNvPr id="204" name="Google Shape;204;p30"/>
          <p:cNvSpPr txBox="1"/>
          <p:nvPr/>
        </p:nvSpPr>
        <p:spPr>
          <a:xfrm>
            <a:off x="246850" y="4800700"/>
            <a:ext cx="4400400" cy="110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50">
                <a:solidFill>
                  <a:schemeClr val="dk1"/>
                </a:solidFill>
                <a:latin typeface="Helvetica Neue"/>
                <a:ea typeface="Helvetica Neue"/>
                <a:cs typeface="Helvetica Neue"/>
                <a:sym typeface="Helvetica Neue"/>
              </a:rPr>
              <a:t>Massachusetts Institute of Technology</a:t>
            </a:r>
            <a:endParaRPr sz="750">
              <a:solidFill>
                <a:schemeClr val="dk1"/>
              </a:solidFill>
              <a:latin typeface="Helvetica Neue"/>
              <a:ea typeface="Helvetica Neue"/>
              <a:cs typeface="Helvetica Neue"/>
              <a:sym typeface="Helvetica Neue"/>
            </a:endParaRPr>
          </a:p>
        </p:txBody>
      </p:sp>
      <p:sp>
        <p:nvSpPr>
          <p:cNvPr id="205" name="Google Shape;205;p30"/>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lvl1pPr lvl="0" rtl="0" algn="r">
              <a:buNone/>
              <a:defRPr>
                <a:solidFill>
                  <a:schemeClr val="dk1"/>
                </a:solidFill>
                <a:latin typeface="Helvetica Neue"/>
                <a:ea typeface="Helvetica Neue"/>
                <a:cs typeface="Helvetica Neue"/>
                <a:sym typeface="Helvetica Neue"/>
              </a:defRPr>
            </a:lvl1pPr>
            <a:lvl2pPr lvl="1" rtl="0" algn="r">
              <a:buNone/>
              <a:defRPr>
                <a:solidFill>
                  <a:schemeClr val="dk1"/>
                </a:solidFill>
                <a:latin typeface="Helvetica Neue"/>
                <a:ea typeface="Helvetica Neue"/>
                <a:cs typeface="Helvetica Neue"/>
                <a:sym typeface="Helvetica Neue"/>
              </a:defRPr>
            </a:lvl2pPr>
            <a:lvl3pPr lvl="2" rtl="0" algn="r">
              <a:buNone/>
              <a:defRPr>
                <a:solidFill>
                  <a:schemeClr val="dk1"/>
                </a:solidFill>
                <a:latin typeface="Helvetica Neue"/>
                <a:ea typeface="Helvetica Neue"/>
                <a:cs typeface="Helvetica Neue"/>
                <a:sym typeface="Helvetica Neue"/>
              </a:defRPr>
            </a:lvl3pPr>
            <a:lvl4pPr lvl="3" rtl="0" algn="r">
              <a:buNone/>
              <a:defRPr>
                <a:solidFill>
                  <a:schemeClr val="dk1"/>
                </a:solidFill>
                <a:latin typeface="Helvetica Neue"/>
                <a:ea typeface="Helvetica Neue"/>
                <a:cs typeface="Helvetica Neue"/>
                <a:sym typeface="Helvetica Neue"/>
              </a:defRPr>
            </a:lvl4pPr>
            <a:lvl5pPr lvl="4" rtl="0" algn="r">
              <a:buNone/>
              <a:defRPr>
                <a:solidFill>
                  <a:schemeClr val="dk1"/>
                </a:solidFill>
                <a:latin typeface="Helvetica Neue"/>
                <a:ea typeface="Helvetica Neue"/>
                <a:cs typeface="Helvetica Neue"/>
                <a:sym typeface="Helvetica Neue"/>
              </a:defRPr>
            </a:lvl5pPr>
            <a:lvl6pPr lvl="5" rtl="0" algn="r">
              <a:buNone/>
              <a:defRPr>
                <a:solidFill>
                  <a:schemeClr val="dk1"/>
                </a:solidFill>
                <a:latin typeface="Helvetica Neue"/>
                <a:ea typeface="Helvetica Neue"/>
                <a:cs typeface="Helvetica Neue"/>
                <a:sym typeface="Helvetica Neue"/>
              </a:defRPr>
            </a:lvl6pPr>
            <a:lvl7pPr lvl="6" rtl="0" algn="r">
              <a:buNone/>
              <a:defRPr>
                <a:solidFill>
                  <a:schemeClr val="dk1"/>
                </a:solidFill>
                <a:latin typeface="Helvetica Neue"/>
                <a:ea typeface="Helvetica Neue"/>
                <a:cs typeface="Helvetica Neue"/>
                <a:sym typeface="Helvetica Neue"/>
              </a:defRPr>
            </a:lvl7pPr>
            <a:lvl8pPr lvl="7" rtl="0" algn="r">
              <a:buNone/>
              <a:defRPr>
                <a:solidFill>
                  <a:schemeClr val="dk1"/>
                </a:solidFill>
                <a:latin typeface="Helvetica Neue"/>
                <a:ea typeface="Helvetica Neue"/>
                <a:cs typeface="Helvetica Neue"/>
                <a:sym typeface="Helvetica Neue"/>
              </a:defRPr>
            </a:lvl8pPr>
            <a:lvl9pPr lvl="8" rtl="0" algn="r">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ain, White, Red Text">
  <p:cSld name="TITLE_2_1">
    <p:spTree>
      <p:nvGrpSpPr>
        <p:cNvPr id="23" name="Shape 23"/>
        <p:cNvGrpSpPr/>
        <p:nvPr/>
      </p:nvGrpSpPr>
      <p:grpSpPr>
        <a:xfrm>
          <a:off x="0" y="0"/>
          <a:ext cx="0" cy="0"/>
          <a:chOff x="0" y="0"/>
          <a:chExt cx="0" cy="0"/>
        </a:xfrm>
      </p:grpSpPr>
      <p:sp>
        <p:nvSpPr>
          <p:cNvPr id="24" name="Google Shape;24;p4"/>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25" name="Google Shape;25;p4"/>
          <p:cNvSpPr txBox="1"/>
          <p:nvPr>
            <p:ph idx="2"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pic>
        <p:nvPicPr>
          <p:cNvPr id="26" name="Google Shape;26;p4"/>
          <p:cNvPicPr preferRelativeResize="0"/>
          <p:nvPr/>
        </p:nvPicPr>
        <p:blipFill rotWithShape="1">
          <a:blip r:embed="rId2">
            <a:alphaModFix/>
          </a:blip>
          <a:srcRect b="0" l="0" r="0" t="0"/>
          <a:stretch/>
        </p:blipFill>
        <p:spPr>
          <a:xfrm>
            <a:off x="192275" y="168400"/>
            <a:ext cx="2715769" cy="438912"/>
          </a:xfrm>
          <a:prstGeom prst="rect">
            <a:avLst/>
          </a:prstGeom>
          <a:noFill/>
          <a:ln>
            <a:noFill/>
          </a:ln>
        </p:spPr>
      </p:pic>
      <p:sp>
        <p:nvSpPr>
          <p:cNvPr id="27" name="Google Shape;27;p4"/>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28" name="Google Shape;28;p4"/>
          <p:cNvSpPr txBox="1"/>
          <p:nvPr>
            <p:ph idx="3"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07" name="Shape 207"/>
        <p:cNvGrpSpPr/>
        <p:nvPr/>
      </p:nvGrpSpPr>
      <p:grpSpPr>
        <a:xfrm>
          <a:off x="0" y="0"/>
          <a:ext cx="0" cy="0"/>
          <a:chOff x="0" y="0"/>
          <a:chExt cx="0" cy="0"/>
        </a:xfrm>
      </p:grpSpPr>
      <p:sp>
        <p:nvSpPr>
          <p:cNvPr id="208" name="Google Shape;208;p32"/>
          <p:cNvSpPr txBox="1"/>
          <p:nvPr>
            <p:ph type="ctrTitle"/>
          </p:nvPr>
        </p:nvSpPr>
        <p:spPr>
          <a:xfrm>
            <a:off x="311708" y="744575"/>
            <a:ext cx="8520600" cy="2052600"/>
          </a:xfrm>
          <a:prstGeom prst="rect">
            <a:avLst/>
          </a:prstGeom>
        </p:spPr>
        <p:txBody>
          <a:bodyPr anchorCtr="0" anchor="b" bIns="91425" lIns="0" spcFirstLastPara="1" rIns="91425"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9" name="Google Shape;209;p3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32"/>
          <p:cNvSpPr txBox="1"/>
          <p:nvPr>
            <p:ph idx="12" type="sldNum"/>
          </p:nvPr>
        </p:nvSpPr>
        <p:spPr>
          <a:xfrm>
            <a:off x="8472458" y="4663217"/>
            <a:ext cx="548700" cy="393600"/>
          </a:xfrm>
          <a:prstGeom prst="rect">
            <a:avLst/>
          </a:prstGeom>
        </p:spPr>
        <p:txBody>
          <a:bodyPr anchorCtr="0" anchor="ctr" bIns="91425" lIns="91425"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Main, White, Gray Text">
  <p:cSld name="TITLE_2_1_1">
    <p:spTree>
      <p:nvGrpSpPr>
        <p:cNvPr id="29" name="Shape 29"/>
        <p:cNvGrpSpPr/>
        <p:nvPr/>
      </p:nvGrpSpPr>
      <p:grpSpPr>
        <a:xfrm>
          <a:off x="0" y="0"/>
          <a:ext cx="0" cy="0"/>
          <a:chOff x="0" y="0"/>
          <a:chExt cx="0" cy="0"/>
        </a:xfrm>
      </p:grpSpPr>
      <p:sp>
        <p:nvSpPr>
          <p:cNvPr id="30" name="Google Shape;30;p5"/>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31" name="Google Shape;31;p5"/>
          <p:cNvSpPr txBox="1"/>
          <p:nvPr>
            <p:ph idx="2"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Clr>
                <a:schemeClr val="accent3"/>
              </a:buClr>
              <a:buSzPts val="3200"/>
              <a:buNone/>
              <a:defRPr>
                <a:solidFill>
                  <a:schemeClr val="accent3"/>
                </a:solidFill>
                <a:latin typeface="Arial"/>
                <a:ea typeface="Arial"/>
                <a:cs typeface="Arial"/>
                <a:sym typeface="Arial"/>
              </a:defRPr>
            </a:lvl2pPr>
            <a:lvl3pPr lvl="2" rtl="0">
              <a:spcBef>
                <a:spcPts val="0"/>
              </a:spcBef>
              <a:spcAft>
                <a:spcPts val="0"/>
              </a:spcAft>
              <a:buClr>
                <a:schemeClr val="accent3"/>
              </a:buClr>
              <a:buSzPts val="3200"/>
              <a:buNone/>
              <a:defRPr>
                <a:solidFill>
                  <a:schemeClr val="accent3"/>
                </a:solidFill>
                <a:latin typeface="Arial"/>
                <a:ea typeface="Arial"/>
                <a:cs typeface="Arial"/>
                <a:sym typeface="Arial"/>
              </a:defRPr>
            </a:lvl3pPr>
            <a:lvl4pPr lvl="3" rtl="0">
              <a:spcBef>
                <a:spcPts val="0"/>
              </a:spcBef>
              <a:spcAft>
                <a:spcPts val="0"/>
              </a:spcAft>
              <a:buClr>
                <a:schemeClr val="accent3"/>
              </a:buClr>
              <a:buSzPts val="3200"/>
              <a:buNone/>
              <a:defRPr>
                <a:solidFill>
                  <a:schemeClr val="accent3"/>
                </a:solidFill>
                <a:latin typeface="Arial"/>
                <a:ea typeface="Arial"/>
                <a:cs typeface="Arial"/>
                <a:sym typeface="Arial"/>
              </a:defRPr>
            </a:lvl4pPr>
            <a:lvl5pPr lvl="4" rtl="0">
              <a:spcBef>
                <a:spcPts val="0"/>
              </a:spcBef>
              <a:spcAft>
                <a:spcPts val="0"/>
              </a:spcAft>
              <a:buClr>
                <a:schemeClr val="accent3"/>
              </a:buClr>
              <a:buSzPts val="3200"/>
              <a:buNone/>
              <a:defRPr>
                <a:solidFill>
                  <a:schemeClr val="accent3"/>
                </a:solidFill>
                <a:latin typeface="Arial"/>
                <a:ea typeface="Arial"/>
                <a:cs typeface="Arial"/>
                <a:sym typeface="Arial"/>
              </a:defRPr>
            </a:lvl5pPr>
            <a:lvl6pPr lvl="5" rtl="0">
              <a:spcBef>
                <a:spcPts val="0"/>
              </a:spcBef>
              <a:spcAft>
                <a:spcPts val="0"/>
              </a:spcAft>
              <a:buClr>
                <a:schemeClr val="accent3"/>
              </a:buClr>
              <a:buSzPts val="3200"/>
              <a:buNone/>
              <a:defRPr>
                <a:solidFill>
                  <a:schemeClr val="accent3"/>
                </a:solidFill>
                <a:latin typeface="Arial"/>
                <a:ea typeface="Arial"/>
                <a:cs typeface="Arial"/>
                <a:sym typeface="Arial"/>
              </a:defRPr>
            </a:lvl6pPr>
            <a:lvl7pPr lvl="6" rtl="0">
              <a:spcBef>
                <a:spcPts val="0"/>
              </a:spcBef>
              <a:spcAft>
                <a:spcPts val="0"/>
              </a:spcAft>
              <a:buClr>
                <a:schemeClr val="accent3"/>
              </a:buClr>
              <a:buSzPts val="3200"/>
              <a:buNone/>
              <a:defRPr>
                <a:solidFill>
                  <a:schemeClr val="accent3"/>
                </a:solidFill>
                <a:latin typeface="Arial"/>
                <a:ea typeface="Arial"/>
                <a:cs typeface="Arial"/>
                <a:sym typeface="Arial"/>
              </a:defRPr>
            </a:lvl7pPr>
            <a:lvl8pPr lvl="7" rtl="0">
              <a:spcBef>
                <a:spcPts val="0"/>
              </a:spcBef>
              <a:spcAft>
                <a:spcPts val="0"/>
              </a:spcAft>
              <a:buClr>
                <a:schemeClr val="accent3"/>
              </a:buClr>
              <a:buSzPts val="3200"/>
              <a:buNone/>
              <a:defRPr>
                <a:solidFill>
                  <a:schemeClr val="accent3"/>
                </a:solidFill>
                <a:latin typeface="Arial"/>
                <a:ea typeface="Arial"/>
                <a:cs typeface="Arial"/>
                <a:sym typeface="Arial"/>
              </a:defRPr>
            </a:lvl8pPr>
            <a:lvl9pPr lvl="8" rtl="0">
              <a:spcBef>
                <a:spcPts val="0"/>
              </a:spcBef>
              <a:spcAft>
                <a:spcPts val="0"/>
              </a:spcAft>
              <a:buClr>
                <a:schemeClr val="accent3"/>
              </a:buClr>
              <a:buSzPts val="3200"/>
              <a:buNone/>
              <a:defRPr>
                <a:solidFill>
                  <a:schemeClr val="accent3"/>
                </a:solidFill>
                <a:latin typeface="Arial"/>
                <a:ea typeface="Arial"/>
                <a:cs typeface="Arial"/>
                <a:sym typeface="Arial"/>
              </a:defRPr>
            </a:lvl9pPr>
          </a:lstStyle>
          <a:p/>
        </p:txBody>
      </p:sp>
      <p:pic>
        <p:nvPicPr>
          <p:cNvPr id="32" name="Google Shape;32;p5"/>
          <p:cNvPicPr preferRelativeResize="0"/>
          <p:nvPr/>
        </p:nvPicPr>
        <p:blipFill rotWithShape="1">
          <a:blip r:embed="rId2">
            <a:alphaModFix/>
          </a:blip>
          <a:srcRect b="0" l="0" r="0" t="0"/>
          <a:stretch/>
        </p:blipFill>
        <p:spPr>
          <a:xfrm>
            <a:off x="192275" y="168400"/>
            <a:ext cx="2715769" cy="438912"/>
          </a:xfrm>
          <a:prstGeom prst="rect">
            <a:avLst/>
          </a:prstGeom>
          <a:noFill/>
          <a:ln>
            <a:noFill/>
          </a:ln>
        </p:spPr>
      </p:pic>
      <p:sp>
        <p:nvSpPr>
          <p:cNvPr id="33" name="Google Shape;33;p5"/>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34" name="Google Shape;34;p5"/>
          <p:cNvSpPr txBox="1"/>
          <p:nvPr>
            <p:ph idx="3"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ub Brand, Red">
  <p:cSld name="TITLE_1">
    <p:spTree>
      <p:nvGrpSpPr>
        <p:cNvPr id="35" name="Shape 35"/>
        <p:cNvGrpSpPr/>
        <p:nvPr/>
      </p:nvGrpSpPr>
      <p:grpSpPr>
        <a:xfrm>
          <a:off x="0" y="0"/>
          <a:ext cx="0" cy="0"/>
          <a:chOff x="0" y="0"/>
          <a:chExt cx="0" cy="0"/>
        </a:xfrm>
      </p:grpSpPr>
      <p:sp>
        <p:nvSpPr>
          <p:cNvPr id="36" name="Google Shape;36;p6"/>
          <p:cNvSpPr/>
          <p:nvPr/>
        </p:nvSpPr>
        <p:spPr>
          <a:xfrm>
            <a:off x="0" y="0"/>
            <a:ext cx="9144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ph idx="2" type="pic"/>
          </p:nvPr>
        </p:nvSpPr>
        <p:spPr>
          <a:xfrm>
            <a:off x="251975" y="221750"/>
            <a:ext cx="2081700" cy="710700"/>
          </a:xfrm>
          <a:prstGeom prst="rect">
            <a:avLst/>
          </a:prstGeom>
          <a:noFill/>
          <a:ln>
            <a:noFill/>
          </a:ln>
        </p:spPr>
      </p:sp>
      <p:sp>
        <p:nvSpPr>
          <p:cNvPr id="38" name="Google Shape;38;p6"/>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39" name="Google Shape;39;p6"/>
          <p:cNvSpPr txBox="1"/>
          <p:nvPr>
            <p:ph idx="3"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rgbClr val="FF0000"/>
              </a:buClr>
              <a:buSzPts val="3200"/>
              <a:buNone/>
              <a:defRPr>
                <a:solidFill>
                  <a:srgbClr val="FF0000"/>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40" name="Google Shape;40;p6"/>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 name="Google Shape;41;p6"/>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ub Brand, Black">
  <p:cSld name="TITLE_1_2">
    <p:spTree>
      <p:nvGrpSpPr>
        <p:cNvPr id="42" name="Shape 42"/>
        <p:cNvGrpSpPr/>
        <p:nvPr/>
      </p:nvGrpSpPr>
      <p:grpSpPr>
        <a:xfrm>
          <a:off x="0" y="0"/>
          <a:ext cx="0" cy="0"/>
          <a:chOff x="0" y="0"/>
          <a:chExt cx="0" cy="0"/>
        </a:xfrm>
      </p:grpSpPr>
      <p:sp>
        <p:nvSpPr>
          <p:cNvPr id="43" name="Google Shape;43;p7"/>
          <p:cNvSpPr/>
          <p:nvPr/>
        </p:nvSpPr>
        <p:spPr>
          <a:xfrm>
            <a:off x="0" y="0"/>
            <a:ext cx="9144000" cy="5143500"/>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ph idx="2" type="pic"/>
          </p:nvPr>
        </p:nvSpPr>
        <p:spPr>
          <a:xfrm>
            <a:off x="251975" y="221750"/>
            <a:ext cx="2081700" cy="710700"/>
          </a:xfrm>
          <a:prstGeom prst="rect">
            <a:avLst/>
          </a:prstGeom>
          <a:noFill/>
          <a:ln>
            <a:noFill/>
          </a:ln>
        </p:spPr>
      </p:sp>
      <p:sp>
        <p:nvSpPr>
          <p:cNvPr id="45" name="Google Shape;45;p7"/>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46" name="Google Shape;46;p7"/>
          <p:cNvSpPr txBox="1"/>
          <p:nvPr>
            <p:ph idx="3"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47" name="Google Shape;47;p7"/>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8" name="Google Shape;48;p7"/>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ub Brand, White, Red Text">
  <p:cSld name="TITLE_1_2_1">
    <p:spTree>
      <p:nvGrpSpPr>
        <p:cNvPr id="49" name="Shape 49"/>
        <p:cNvGrpSpPr/>
        <p:nvPr/>
      </p:nvGrpSpPr>
      <p:grpSpPr>
        <a:xfrm>
          <a:off x="0" y="0"/>
          <a:ext cx="0" cy="0"/>
          <a:chOff x="0" y="0"/>
          <a:chExt cx="0" cy="0"/>
        </a:xfrm>
      </p:grpSpPr>
      <p:sp>
        <p:nvSpPr>
          <p:cNvPr id="50" name="Google Shape;50;p8"/>
          <p:cNvSpPr/>
          <p:nvPr>
            <p:ph idx="2" type="pic"/>
          </p:nvPr>
        </p:nvSpPr>
        <p:spPr>
          <a:xfrm>
            <a:off x="251975" y="221750"/>
            <a:ext cx="2081700" cy="710700"/>
          </a:xfrm>
          <a:prstGeom prst="rect">
            <a:avLst/>
          </a:prstGeom>
          <a:noFill/>
          <a:ln>
            <a:noFill/>
          </a:ln>
        </p:spPr>
      </p:sp>
      <p:sp>
        <p:nvSpPr>
          <p:cNvPr id="51" name="Google Shape;51;p8"/>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52" name="Google Shape;52;p8"/>
          <p:cNvSpPr txBox="1"/>
          <p:nvPr>
            <p:ph idx="3"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3200"/>
              <a:buNone/>
              <a:defRPr>
                <a:solidFill>
                  <a:schemeClr val="accent2"/>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53" name="Google Shape;53;p8"/>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54" name="Google Shape;54;p8"/>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ub Brand, White, Gray Text">
  <p:cSld name="TITLE_1_2_1_1">
    <p:spTree>
      <p:nvGrpSpPr>
        <p:cNvPr id="55" name="Shape 55"/>
        <p:cNvGrpSpPr/>
        <p:nvPr/>
      </p:nvGrpSpPr>
      <p:grpSpPr>
        <a:xfrm>
          <a:off x="0" y="0"/>
          <a:ext cx="0" cy="0"/>
          <a:chOff x="0" y="0"/>
          <a:chExt cx="0" cy="0"/>
        </a:xfrm>
      </p:grpSpPr>
      <p:sp>
        <p:nvSpPr>
          <p:cNvPr id="56" name="Google Shape;56;p9"/>
          <p:cNvSpPr/>
          <p:nvPr>
            <p:ph idx="2" type="pic"/>
          </p:nvPr>
        </p:nvSpPr>
        <p:spPr>
          <a:xfrm>
            <a:off x="251975" y="221750"/>
            <a:ext cx="2081700" cy="710700"/>
          </a:xfrm>
          <a:prstGeom prst="rect">
            <a:avLst/>
          </a:prstGeom>
          <a:noFill/>
          <a:ln>
            <a:noFill/>
          </a:ln>
        </p:spPr>
      </p:sp>
      <p:sp>
        <p:nvSpPr>
          <p:cNvPr id="57" name="Google Shape;57;p9"/>
          <p:cNvSpPr txBox="1"/>
          <p:nvPr>
            <p:ph type="ctrTitle"/>
          </p:nvPr>
        </p:nvSpPr>
        <p:spPr>
          <a:xfrm>
            <a:off x="246850" y="1365225"/>
            <a:ext cx="75837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dk2"/>
              </a:buClr>
              <a:buSzPts val="3200"/>
              <a:buNone/>
              <a:defRPr>
                <a:solidFill>
                  <a:schemeClr val="dk2"/>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58" name="Google Shape;58;p9"/>
          <p:cNvSpPr txBox="1"/>
          <p:nvPr>
            <p:ph idx="3" type="title"/>
          </p:nvPr>
        </p:nvSpPr>
        <p:spPr>
          <a:xfrm>
            <a:off x="246850" y="1687625"/>
            <a:ext cx="7583700" cy="1425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3200"/>
              <a:buNone/>
              <a:defRPr>
                <a:solidFill>
                  <a:schemeClr val="accent3"/>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59" name="Google Shape;59;p9"/>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60" name="Google Shape;60;p9"/>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1"/>
              </a:buClr>
              <a:buSzPts val="1000"/>
              <a:buFont typeface="Helvetica Neue"/>
              <a:buNone/>
              <a:defRPr b="1" sz="10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ndorsed Brand, Red">
  <p:cSld name="TITLE_1_1">
    <p:spTree>
      <p:nvGrpSpPr>
        <p:cNvPr id="61" name="Shape 61"/>
        <p:cNvGrpSpPr/>
        <p:nvPr/>
      </p:nvGrpSpPr>
      <p:grpSpPr>
        <a:xfrm>
          <a:off x="0" y="0"/>
          <a:ext cx="0" cy="0"/>
          <a:chOff x="0" y="0"/>
          <a:chExt cx="0" cy="0"/>
        </a:xfrm>
      </p:grpSpPr>
      <p:sp>
        <p:nvSpPr>
          <p:cNvPr id="62" name="Google Shape;62;p10"/>
          <p:cNvSpPr/>
          <p:nvPr/>
        </p:nvSpPr>
        <p:spPr>
          <a:xfrm>
            <a:off x="0" y="0"/>
            <a:ext cx="9144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txBox="1"/>
          <p:nvPr>
            <p:ph type="ctrTitle"/>
          </p:nvPr>
        </p:nvSpPr>
        <p:spPr>
          <a:xfrm>
            <a:off x="246850" y="1365225"/>
            <a:ext cx="7476000" cy="402900"/>
          </a:xfrm>
          <a:prstGeom prst="rect">
            <a:avLst/>
          </a:prstGeom>
        </p:spPr>
        <p:txBody>
          <a:bodyPr anchorCtr="0" anchor="b" bIns="0" lIns="0" spcFirstLastPara="1" rIns="91425" wrap="square" tIns="91425">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500"/>
              <a:buFont typeface="Helvetica Neue"/>
              <a:buNone/>
              <a:defRPr b="1" sz="3500">
                <a:latin typeface="Helvetica Neue"/>
                <a:ea typeface="Helvetica Neue"/>
                <a:cs typeface="Helvetica Neue"/>
                <a:sym typeface="Helvetica Neue"/>
              </a:defRPr>
            </a:lvl2pPr>
            <a:lvl3pPr lvl="2" rtl="0">
              <a:spcBef>
                <a:spcPts val="0"/>
              </a:spcBef>
              <a:spcAft>
                <a:spcPts val="0"/>
              </a:spcAft>
              <a:buSzPts val="3500"/>
              <a:buFont typeface="Helvetica Neue"/>
              <a:buNone/>
              <a:defRPr b="1" sz="3500">
                <a:latin typeface="Helvetica Neue"/>
                <a:ea typeface="Helvetica Neue"/>
                <a:cs typeface="Helvetica Neue"/>
                <a:sym typeface="Helvetica Neue"/>
              </a:defRPr>
            </a:lvl3pPr>
            <a:lvl4pPr lvl="3" rtl="0">
              <a:spcBef>
                <a:spcPts val="0"/>
              </a:spcBef>
              <a:spcAft>
                <a:spcPts val="0"/>
              </a:spcAft>
              <a:buSzPts val="3500"/>
              <a:buFont typeface="Helvetica Neue"/>
              <a:buNone/>
              <a:defRPr b="1" sz="3500">
                <a:latin typeface="Helvetica Neue"/>
                <a:ea typeface="Helvetica Neue"/>
                <a:cs typeface="Helvetica Neue"/>
                <a:sym typeface="Helvetica Neue"/>
              </a:defRPr>
            </a:lvl4pPr>
            <a:lvl5pPr lvl="4" rtl="0">
              <a:spcBef>
                <a:spcPts val="0"/>
              </a:spcBef>
              <a:spcAft>
                <a:spcPts val="0"/>
              </a:spcAft>
              <a:buSzPts val="3500"/>
              <a:buFont typeface="Helvetica Neue"/>
              <a:buNone/>
              <a:defRPr b="1" sz="3500">
                <a:latin typeface="Helvetica Neue"/>
                <a:ea typeface="Helvetica Neue"/>
                <a:cs typeface="Helvetica Neue"/>
                <a:sym typeface="Helvetica Neue"/>
              </a:defRPr>
            </a:lvl5pPr>
            <a:lvl6pPr lvl="5" rtl="0">
              <a:spcBef>
                <a:spcPts val="0"/>
              </a:spcBef>
              <a:spcAft>
                <a:spcPts val="0"/>
              </a:spcAft>
              <a:buSzPts val="3500"/>
              <a:buFont typeface="Helvetica Neue"/>
              <a:buNone/>
              <a:defRPr b="1" sz="3500">
                <a:latin typeface="Helvetica Neue"/>
                <a:ea typeface="Helvetica Neue"/>
                <a:cs typeface="Helvetica Neue"/>
                <a:sym typeface="Helvetica Neue"/>
              </a:defRPr>
            </a:lvl6pPr>
            <a:lvl7pPr lvl="6" rtl="0">
              <a:spcBef>
                <a:spcPts val="0"/>
              </a:spcBef>
              <a:spcAft>
                <a:spcPts val="0"/>
              </a:spcAft>
              <a:buSzPts val="3500"/>
              <a:buFont typeface="Helvetica Neue"/>
              <a:buNone/>
              <a:defRPr b="1" sz="3500">
                <a:latin typeface="Helvetica Neue"/>
                <a:ea typeface="Helvetica Neue"/>
                <a:cs typeface="Helvetica Neue"/>
                <a:sym typeface="Helvetica Neue"/>
              </a:defRPr>
            </a:lvl7pPr>
            <a:lvl8pPr lvl="7" rtl="0">
              <a:spcBef>
                <a:spcPts val="0"/>
              </a:spcBef>
              <a:spcAft>
                <a:spcPts val="0"/>
              </a:spcAft>
              <a:buSzPts val="3500"/>
              <a:buFont typeface="Helvetica Neue"/>
              <a:buNone/>
              <a:defRPr b="1" sz="3500">
                <a:latin typeface="Helvetica Neue"/>
                <a:ea typeface="Helvetica Neue"/>
                <a:cs typeface="Helvetica Neue"/>
                <a:sym typeface="Helvetica Neue"/>
              </a:defRPr>
            </a:lvl8pPr>
            <a:lvl9pPr lvl="8" rtl="0">
              <a:spcBef>
                <a:spcPts val="0"/>
              </a:spcBef>
              <a:spcAft>
                <a:spcPts val="0"/>
              </a:spcAft>
              <a:buSzPts val="3500"/>
              <a:buFont typeface="Helvetica Neue"/>
              <a:buNone/>
              <a:defRPr b="1" sz="3500">
                <a:latin typeface="Helvetica Neue"/>
                <a:ea typeface="Helvetica Neue"/>
                <a:cs typeface="Helvetica Neue"/>
                <a:sym typeface="Helvetica Neue"/>
              </a:defRPr>
            </a:lvl9pPr>
          </a:lstStyle>
          <a:p/>
        </p:txBody>
      </p:sp>
      <p:sp>
        <p:nvSpPr>
          <p:cNvPr id="64" name="Google Shape;64;p10"/>
          <p:cNvSpPr txBox="1"/>
          <p:nvPr>
            <p:ph idx="2" type="title"/>
          </p:nvPr>
        </p:nvSpPr>
        <p:spPr>
          <a:xfrm>
            <a:off x="246850" y="1687625"/>
            <a:ext cx="7476000" cy="1425600"/>
          </a:xfrm>
          <a:prstGeom prst="rect">
            <a:avLst/>
          </a:prstGeom>
        </p:spPr>
        <p:txBody>
          <a:bodyPr anchorCtr="0" anchor="t" bIns="0" lIns="0" spcFirstLastPara="1" rIns="0" wrap="square" tIns="0">
            <a:noAutofit/>
          </a:bodyPr>
          <a:lstStyle>
            <a:lvl1pPr lvl="0" rtl="0">
              <a:spcBef>
                <a:spcPts val="0"/>
              </a:spcBef>
              <a:spcAft>
                <a:spcPts val="0"/>
              </a:spcAft>
              <a:buClr>
                <a:srgbClr val="FF0000"/>
              </a:buClr>
              <a:buSzPts val="3200"/>
              <a:buNone/>
              <a:defRPr>
                <a:solidFill>
                  <a:srgbClr val="FF0000"/>
                </a:solidFill>
              </a:defRPr>
            </a:lvl1pPr>
            <a:lvl2pPr lvl="1" rtl="0">
              <a:spcBef>
                <a:spcPts val="0"/>
              </a:spcBef>
              <a:spcAft>
                <a:spcPts val="0"/>
              </a:spcAft>
              <a:buSzPts val="3200"/>
              <a:buNone/>
              <a:defRPr>
                <a:latin typeface="Arial"/>
                <a:ea typeface="Arial"/>
                <a:cs typeface="Arial"/>
                <a:sym typeface="Arial"/>
              </a:defRPr>
            </a:lvl2pPr>
            <a:lvl3pPr lvl="2" rtl="0">
              <a:spcBef>
                <a:spcPts val="0"/>
              </a:spcBef>
              <a:spcAft>
                <a:spcPts val="0"/>
              </a:spcAft>
              <a:buSzPts val="3200"/>
              <a:buNone/>
              <a:defRPr>
                <a:latin typeface="Arial"/>
                <a:ea typeface="Arial"/>
                <a:cs typeface="Arial"/>
                <a:sym typeface="Arial"/>
              </a:defRPr>
            </a:lvl3pPr>
            <a:lvl4pPr lvl="3" rtl="0">
              <a:spcBef>
                <a:spcPts val="0"/>
              </a:spcBef>
              <a:spcAft>
                <a:spcPts val="0"/>
              </a:spcAft>
              <a:buSzPts val="3200"/>
              <a:buNone/>
              <a:defRPr>
                <a:latin typeface="Arial"/>
                <a:ea typeface="Arial"/>
                <a:cs typeface="Arial"/>
                <a:sym typeface="Arial"/>
              </a:defRPr>
            </a:lvl4pPr>
            <a:lvl5pPr lvl="4" rtl="0">
              <a:spcBef>
                <a:spcPts val="0"/>
              </a:spcBef>
              <a:spcAft>
                <a:spcPts val="0"/>
              </a:spcAft>
              <a:buSzPts val="3200"/>
              <a:buNone/>
              <a:defRPr>
                <a:latin typeface="Arial"/>
                <a:ea typeface="Arial"/>
                <a:cs typeface="Arial"/>
                <a:sym typeface="Arial"/>
              </a:defRPr>
            </a:lvl5pPr>
            <a:lvl6pPr lvl="5" rtl="0">
              <a:spcBef>
                <a:spcPts val="0"/>
              </a:spcBef>
              <a:spcAft>
                <a:spcPts val="0"/>
              </a:spcAft>
              <a:buSzPts val="3200"/>
              <a:buNone/>
              <a:defRPr>
                <a:latin typeface="Arial"/>
                <a:ea typeface="Arial"/>
                <a:cs typeface="Arial"/>
                <a:sym typeface="Arial"/>
              </a:defRPr>
            </a:lvl6pPr>
            <a:lvl7pPr lvl="6" rtl="0">
              <a:spcBef>
                <a:spcPts val="0"/>
              </a:spcBef>
              <a:spcAft>
                <a:spcPts val="0"/>
              </a:spcAft>
              <a:buSzPts val="3200"/>
              <a:buNone/>
              <a:defRPr>
                <a:latin typeface="Arial"/>
                <a:ea typeface="Arial"/>
                <a:cs typeface="Arial"/>
                <a:sym typeface="Arial"/>
              </a:defRPr>
            </a:lvl7pPr>
            <a:lvl8pPr lvl="7" rtl="0">
              <a:spcBef>
                <a:spcPts val="0"/>
              </a:spcBef>
              <a:spcAft>
                <a:spcPts val="0"/>
              </a:spcAft>
              <a:buSzPts val="3200"/>
              <a:buNone/>
              <a:defRPr>
                <a:latin typeface="Arial"/>
                <a:ea typeface="Arial"/>
                <a:cs typeface="Arial"/>
                <a:sym typeface="Arial"/>
              </a:defRPr>
            </a:lvl8pPr>
            <a:lvl9pPr lvl="8" rtl="0">
              <a:spcBef>
                <a:spcPts val="0"/>
              </a:spcBef>
              <a:spcAft>
                <a:spcPts val="0"/>
              </a:spcAft>
              <a:buSzPts val="3200"/>
              <a:buNone/>
              <a:defRPr>
                <a:latin typeface="Arial"/>
                <a:ea typeface="Arial"/>
                <a:cs typeface="Arial"/>
                <a:sym typeface="Arial"/>
              </a:defRPr>
            </a:lvl9pPr>
          </a:lstStyle>
          <a:p/>
        </p:txBody>
      </p:sp>
      <p:sp>
        <p:nvSpPr>
          <p:cNvPr id="65" name="Google Shape;65;p10"/>
          <p:cNvSpPr/>
          <p:nvPr>
            <p:ph idx="3" type="pic"/>
          </p:nvPr>
        </p:nvSpPr>
        <p:spPr>
          <a:xfrm>
            <a:off x="251975" y="221750"/>
            <a:ext cx="2081700" cy="710700"/>
          </a:xfrm>
          <a:prstGeom prst="rect">
            <a:avLst/>
          </a:prstGeom>
          <a:noFill/>
          <a:ln>
            <a:noFill/>
          </a:ln>
        </p:spPr>
      </p:sp>
      <p:pic>
        <p:nvPicPr>
          <p:cNvPr id="66" name="Google Shape;66;p10"/>
          <p:cNvPicPr preferRelativeResize="0"/>
          <p:nvPr/>
        </p:nvPicPr>
        <p:blipFill rotWithShape="1">
          <a:blip r:embed="rId2">
            <a:alphaModFix/>
          </a:blip>
          <a:srcRect b="0" l="0" r="0" t="0"/>
          <a:stretch/>
        </p:blipFill>
        <p:spPr>
          <a:xfrm>
            <a:off x="8246650" y="244000"/>
            <a:ext cx="714900" cy="442523"/>
          </a:xfrm>
          <a:prstGeom prst="rect">
            <a:avLst/>
          </a:prstGeom>
          <a:noFill/>
          <a:ln>
            <a:noFill/>
          </a:ln>
        </p:spPr>
      </p:pic>
      <p:sp>
        <p:nvSpPr>
          <p:cNvPr id="67" name="Google Shape;67;p10"/>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8" name="Google Shape;68;p10"/>
          <p:cNvSpPr txBox="1"/>
          <p:nvPr>
            <p:ph idx="4" type="subTitle"/>
          </p:nvPr>
        </p:nvSpPr>
        <p:spPr>
          <a:xfrm>
            <a:off x="4647700" y="4384250"/>
            <a:ext cx="3099600" cy="5040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1000"/>
              <a:buFont typeface="Helvetica Neue"/>
              <a:buNone/>
              <a:defRPr b="1" sz="1000">
                <a:solidFill>
                  <a:schemeClr val="lt1"/>
                </a:solidFill>
                <a:latin typeface="Helvetica Neue"/>
                <a:ea typeface="Helvetica Neue"/>
                <a:cs typeface="Helvetica Neue"/>
                <a:sym typeface="Helvetica Neu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4675" y="261950"/>
            <a:ext cx="8207700" cy="1012500"/>
          </a:xfrm>
          <a:prstGeom prst="rect">
            <a:avLst/>
          </a:prstGeom>
          <a:noFill/>
          <a:ln>
            <a:noFill/>
          </a:ln>
        </p:spPr>
        <p:txBody>
          <a:bodyPr anchorCtr="0" anchor="ctr" bIns="91425" lIns="0" spcFirstLastPara="1" rIns="91425" wrap="square" tIns="0">
            <a:noAutofit/>
          </a:bodyPr>
          <a:lstStyle>
            <a:lvl1pPr lvl="0" rtl="0">
              <a:spcBef>
                <a:spcPts val="0"/>
              </a:spcBef>
              <a:spcAft>
                <a:spcPts val="0"/>
              </a:spcAft>
              <a:buClr>
                <a:schemeClr val="dk1"/>
              </a:buClr>
              <a:buSzPts val="3200"/>
              <a:buFont typeface="Helvetica Neue"/>
              <a:buNone/>
              <a:defRPr b="1" sz="32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3200"/>
              <a:buNone/>
              <a:defRPr sz="3200">
                <a:solidFill>
                  <a:schemeClr val="dk1"/>
                </a:solidFill>
              </a:defRPr>
            </a:lvl2pPr>
            <a:lvl3pPr lvl="2" rtl="0">
              <a:spcBef>
                <a:spcPts val="0"/>
              </a:spcBef>
              <a:spcAft>
                <a:spcPts val="0"/>
              </a:spcAft>
              <a:buClr>
                <a:schemeClr val="dk1"/>
              </a:buClr>
              <a:buSzPts val="3200"/>
              <a:buNone/>
              <a:defRPr sz="3200">
                <a:solidFill>
                  <a:schemeClr val="dk1"/>
                </a:solidFill>
              </a:defRPr>
            </a:lvl3pPr>
            <a:lvl4pPr lvl="3" rtl="0">
              <a:spcBef>
                <a:spcPts val="0"/>
              </a:spcBef>
              <a:spcAft>
                <a:spcPts val="0"/>
              </a:spcAft>
              <a:buClr>
                <a:schemeClr val="dk1"/>
              </a:buClr>
              <a:buSzPts val="3200"/>
              <a:buNone/>
              <a:defRPr sz="3200">
                <a:solidFill>
                  <a:schemeClr val="dk1"/>
                </a:solidFill>
              </a:defRPr>
            </a:lvl4pPr>
            <a:lvl5pPr lvl="4" rtl="0">
              <a:spcBef>
                <a:spcPts val="0"/>
              </a:spcBef>
              <a:spcAft>
                <a:spcPts val="0"/>
              </a:spcAft>
              <a:buClr>
                <a:schemeClr val="dk1"/>
              </a:buClr>
              <a:buSzPts val="3200"/>
              <a:buNone/>
              <a:defRPr sz="3200">
                <a:solidFill>
                  <a:schemeClr val="dk1"/>
                </a:solidFill>
              </a:defRPr>
            </a:lvl5pPr>
            <a:lvl6pPr lvl="5" rtl="0">
              <a:spcBef>
                <a:spcPts val="0"/>
              </a:spcBef>
              <a:spcAft>
                <a:spcPts val="0"/>
              </a:spcAft>
              <a:buClr>
                <a:schemeClr val="dk1"/>
              </a:buClr>
              <a:buSzPts val="3200"/>
              <a:buNone/>
              <a:defRPr sz="3200">
                <a:solidFill>
                  <a:schemeClr val="dk1"/>
                </a:solidFill>
              </a:defRPr>
            </a:lvl6pPr>
            <a:lvl7pPr lvl="6" rtl="0">
              <a:spcBef>
                <a:spcPts val="0"/>
              </a:spcBef>
              <a:spcAft>
                <a:spcPts val="0"/>
              </a:spcAft>
              <a:buClr>
                <a:schemeClr val="dk1"/>
              </a:buClr>
              <a:buSzPts val="3200"/>
              <a:buNone/>
              <a:defRPr sz="3200">
                <a:solidFill>
                  <a:schemeClr val="dk1"/>
                </a:solidFill>
              </a:defRPr>
            </a:lvl7pPr>
            <a:lvl8pPr lvl="7" rtl="0">
              <a:spcBef>
                <a:spcPts val="0"/>
              </a:spcBef>
              <a:spcAft>
                <a:spcPts val="0"/>
              </a:spcAft>
              <a:buClr>
                <a:schemeClr val="dk1"/>
              </a:buClr>
              <a:buSzPts val="3200"/>
              <a:buNone/>
              <a:defRPr sz="3200">
                <a:solidFill>
                  <a:schemeClr val="dk1"/>
                </a:solidFill>
              </a:defRPr>
            </a:lvl8pPr>
            <a:lvl9pPr lvl="8" rtl="0">
              <a:spcBef>
                <a:spcPts val="0"/>
              </a:spcBef>
              <a:spcAft>
                <a:spcPts val="0"/>
              </a:spcAft>
              <a:buClr>
                <a:schemeClr val="dk1"/>
              </a:buClr>
              <a:buSzPts val="3200"/>
              <a:buNone/>
              <a:defRPr sz="3200">
                <a:solidFill>
                  <a:schemeClr val="dk1"/>
                </a:solidFill>
              </a:defRPr>
            </a:lvl9pPr>
          </a:lstStyle>
          <a:p/>
        </p:txBody>
      </p:sp>
      <p:sp>
        <p:nvSpPr>
          <p:cNvPr id="7" name="Google Shape;7;p1"/>
          <p:cNvSpPr txBox="1"/>
          <p:nvPr>
            <p:ph idx="1" type="body"/>
          </p:nvPr>
        </p:nvSpPr>
        <p:spPr>
          <a:xfrm>
            <a:off x="624600" y="1355150"/>
            <a:ext cx="7904400" cy="3274500"/>
          </a:xfrm>
          <a:prstGeom prst="rect">
            <a:avLst/>
          </a:prstGeom>
          <a:noFill/>
          <a:ln>
            <a:noFill/>
          </a:ln>
        </p:spPr>
        <p:txBody>
          <a:bodyPr anchorCtr="0" anchor="t" bIns="0" lIns="0" spcFirstLastPara="1" rIns="0" wrap="square" tIns="0">
            <a:noAutofit/>
          </a:bodyPr>
          <a:lstStyle>
            <a:lvl1pPr indent="-336550" lvl="0" marL="457200" rtl="0">
              <a:lnSpc>
                <a:spcPct val="115000"/>
              </a:lnSpc>
              <a:spcBef>
                <a:spcPts val="0"/>
              </a:spcBef>
              <a:spcAft>
                <a:spcPts val="0"/>
              </a:spcAft>
              <a:buSzPts val="1700"/>
              <a:buChar char="•"/>
              <a:defRPr sz="17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17500" lvl="3" marL="1828800" rtl="0">
              <a:lnSpc>
                <a:spcPct val="115000"/>
              </a:lnSpc>
              <a:spcBef>
                <a:spcPts val="0"/>
              </a:spcBef>
              <a:spcAft>
                <a:spcPts val="0"/>
              </a:spcAft>
              <a:buSzPts val="1400"/>
              <a:buChar char="•"/>
              <a:defRPr/>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8" name="Google Shape;8;p1"/>
          <p:cNvSpPr txBox="1"/>
          <p:nvPr>
            <p:ph idx="12" type="sldNum"/>
          </p:nvPr>
        </p:nvSpPr>
        <p:spPr>
          <a:xfrm>
            <a:off x="6832250" y="4712350"/>
            <a:ext cx="2081700" cy="287100"/>
          </a:xfrm>
          <a:prstGeom prst="rect">
            <a:avLst/>
          </a:prstGeom>
          <a:noFill/>
          <a:ln>
            <a:noFill/>
          </a:ln>
        </p:spPr>
        <p:txBody>
          <a:bodyPr anchorCtr="0" anchor="ctr" bIns="91425" lIns="91425" spcFirstLastPara="1" rIns="0" wrap="square" tIns="91425">
            <a:noAutofit/>
          </a:bodyPr>
          <a:lstStyle>
            <a:lvl1pPr lvl="0" rtl="0" algn="r">
              <a:buNone/>
              <a:defRPr sz="800">
                <a:solidFill>
                  <a:schemeClr val="dk1"/>
                </a:solidFill>
                <a:latin typeface="Helvetica Neue"/>
                <a:ea typeface="Helvetica Neue"/>
                <a:cs typeface="Helvetica Neue"/>
                <a:sym typeface="Helvetica Neue"/>
              </a:defRPr>
            </a:lvl1pPr>
            <a:lvl2pPr lvl="1" rtl="0" algn="r">
              <a:buNone/>
              <a:defRPr sz="800">
                <a:solidFill>
                  <a:schemeClr val="dk1"/>
                </a:solidFill>
                <a:latin typeface="Helvetica Neue"/>
                <a:ea typeface="Helvetica Neue"/>
                <a:cs typeface="Helvetica Neue"/>
                <a:sym typeface="Helvetica Neue"/>
              </a:defRPr>
            </a:lvl2pPr>
            <a:lvl3pPr lvl="2" rtl="0" algn="r">
              <a:buNone/>
              <a:defRPr sz="800">
                <a:solidFill>
                  <a:schemeClr val="dk1"/>
                </a:solidFill>
                <a:latin typeface="Helvetica Neue"/>
                <a:ea typeface="Helvetica Neue"/>
                <a:cs typeface="Helvetica Neue"/>
                <a:sym typeface="Helvetica Neue"/>
              </a:defRPr>
            </a:lvl3pPr>
            <a:lvl4pPr lvl="3" rtl="0" algn="r">
              <a:buNone/>
              <a:defRPr sz="800">
                <a:solidFill>
                  <a:schemeClr val="dk1"/>
                </a:solidFill>
                <a:latin typeface="Helvetica Neue"/>
                <a:ea typeface="Helvetica Neue"/>
                <a:cs typeface="Helvetica Neue"/>
                <a:sym typeface="Helvetica Neue"/>
              </a:defRPr>
            </a:lvl4pPr>
            <a:lvl5pPr lvl="4" rtl="0" algn="r">
              <a:buNone/>
              <a:defRPr sz="800">
                <a:solidFill>
                  <a:schemeClr val="dk1"/>
                </a:solidFill>
                <a:latin typeface="Helvetica Neue"/>
                <a:ea typeface="Helvetica Neue"/>
                <a:cs typeface="Helvetica Neue"/>
                <a:sym typeface="Helvetica Neue"/>
              </a:defRPr>
            </a:lvl5pPr>
            <a:lvl6pPr lvl="5" rtl="0" algn="r">
              <a:buNone/>
              <a:defRPr sz="800">
                <a:solidFill>
                  <a:schemeClr val="dk1"/>
                </a:solidFill>
                <a:latin typeface="Helvetica Neue"/>
                <a:ea typeface="Helvetica Neue"/>
                <a:cs typeface="Helvetica Neue"/>
                <a:sym typeface="Helvetica Neue"/>
              </a:defRPr>
            </a:lvl6pPr>
            <a:lvl7pPr lvl="6" rtl="0" algn="r">
              <a:buNone/>
              <a:defRPr sz="800">
                <a:solidFill>
                  <a:schemeClr val="dk1"/>
                </a:solidFill>
                <a:latin typeface="Helvetica Neue"/>
                <a:ea typeface="Helvetica Neue"/>
                <a:cs typeface="Helvetica Neue"/>
                <a:sym typeface="Helvetica Neue"/>
              </a:defRPr>
            </a:lvl7pPr>
            <a:lvl8pPr lvl="7" rtl="0" algn="r">
              <a:buNone/>
              <a:defRPr sz="800">
                <a:solidFill>
                  <a:schemeClr val="dk1"/>
                </a:solidFill>
                <a:latin typeface="Helvetica Neue"/>
                <a:ea typeface="Helvetica Neue"/>
                <a:cs typeface="Helvetica Neue"/>
                <a:sym typeface="Helvetica Neue"/>
              </a:defRPr>
            </a:lvl8pPr>
            <a:lvl9pPr lvl="8" rtl="0" algn="r">
              <a:buNone/>
              <a:defRPr sz="800">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ijga/FIFACoachBot/blob/main/demo.mov" TargetMode="External"/><Relationship Id="rId4" Type="http://schemas.openxmlformats.org/officeDocument/2006/relationships/hyperlink" Target="https://github.com/ijga/FIFACoachBo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15.png"/><Relationship Id="rId11" Type="http://schemas.openxmlformats.org/officeDocument/2006/relationships/image" Target="../media/image16.png"/><Relationship Id="rId10" Type="http://schemas.openxmlformats.org/officeDocument/2006/relationships/image" Target="../media/image13.png"/><Relationship Id="rId1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hyperlink" Target="https://blog.roboflow.com/detect-small-objects/#how-to-effectively-detect-small-objects" TargetMode="External"/><Relationship Id="rId4" Type="http://schemas.openxmlformats.org/officeDocument/2006/relationships/hyperlink" Target="https://github.com/niconielsen32/tiling-window-detection/blob/main/tiling.py" TargetMode="External"/><Relationship Id="rId5" Type="http://schemas.openxmlformats.org/officeDocument/2006/relationships/hyperlink" Target="https://www.digitalocean.com/community/tutorials/python-multiprocessing-exampl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ctrTitle"/>
          </p:nvPr>
        </p:nvSpPr>
        <p:spPr>
          <a:xfrm>
            <a:off x="246850" y="1365225"/>
            <a:ext cx="7583700" cy="77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Work on </a:t>
            </a:r>
            <a:r>
              <a:rPr lang="en"/>
              <a:t>Efficient</a:t>
            </a:r>
            <a:r>
              <a:rPr lang="en"/>
              <a:t> Computer Vision Methods in FIFA 23 </a:t>
            </a:r>
            <a:endParaRPr/>
          </a:p>
        </p:txBody>
      </p:sp>
      <p:sp>
        <p:nvSpPr>
          <p:cNvPr id="216" name="Google Shape;216;p33"/>
          <p:cNvSpPr txBox="1"/>
          <p:nvPr>
            <p:ph idx="2" type="title"/>
          </p:nvPr>
        </p:nvSpPr>
        <p:spPr>
          <a:xfrm>
            <a:off x="246850" y="2144825"/>
            <a:ext cx="7583700" cy="14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6.506 Final Presentation </a:t>
            </a:r>
            <a:endParaRPr/>
          </a:p>
        </p:txBody>
      </p:sp>
      <p:sp>
        <p:nvSpPr>
          <p:cNvPr id="217" name="Google Shape;217;p33"/>
          <p:cNvSpPr txBox="1"/>
          <p:nvPr>
            <p:ph idx="1" type="subTitle"/>
          </p:nvPr>
        </p:nvSpPr>
        <p:spPr>
          <a:xfrm>
            <a:off x="246850" y="4384250"/>
            <a:ext cx="3099600" cy="50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Ian Gatlin</a:t>
            </a:r>
            <a:endParaRPr/>
          </a:p>
          <a:p>
            <a:pPr indent="0" lvl="0" marL="0" rtl="0" algn="l">
              <a:spcBef>
                <a:spcPts val="0"/>
              </a:spcBef>
              <a:spcAft>
                <a:spcPts val="0"/>
              </a:spcAft>
              <a:buNone/>
            </a:pPr>
            <a:r>
              <a:rPr lang="en"/>
              <a:t>Work</a:t>
            </a:r>
            <a:r>
              <a:rPr lang="en"/>
              <a:t> on Efficient Computer Vision Methods in FIFA 23 </a:t>
            </a:r>
            <a:endParaRPr/>
          </a:p>
        </p:txBody>
      </p:sp>
      <p:sp>
        <p:nvSpPr>
          <p:cNvPr id="218" name="Google Shape;218;p33"/>
          <p:cNvSpPr txBox="1"/>
          <p:nvPr>
            <p:ph idx="3" type="subTitle"/>
          </p:nvPr>
        </p:nvSpPr>
        <p:spPr>
          <a:xfrm>
            <a:off x="4647700" y="4384250"/>
            <a:ext cx="3787800" cy="50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May 14th, 2024</a:t>
            </a:r>
            <a:endParaRPr/>
          </a:p>
          <a:p>
            <a:pPr indent="0" lvl="0" marL="0" rtl="0" algn="l">
              <a:spcBef>
                <a:spcPts val="0"/>
              </a:spcBef>
              <a:spcAft>
                <a:spcPts val="0"/>
              </a:spcAft>
              <a:buNone/>
            </a:pPr>
            <a:r>
              <a:rPr lang="en" sz="800"/>
              <a:t>Demo Video: </a:t>
            </a:r>
            <a:r>
              <a:rPr lang="en" sz="800" u="sng">
                <a:solidFill>
                  <a:schemeClr val="hlink"/>
                </a:solidFill>
                <a:hlinkClick r:id="rId3"/>
              </a:rPr>
              <a:t>https://github.com/ijga/FIFACoachBot/blob/main/demo.mov</a:t>
            </a:r>
            <a:endParaRPr sz="800"/>
          </a:p>
          <a:p>
            <a:pPr indent="0" lvl="0" marL="0" rtl="0" algn="l">
              <a:spcBef>
                <a:spcPts val="0"/>
              </a:spcBef>
              <a:spcAft>
                <a:spcPts val="0"/>
              </a:spcAft>
              <a:buNone/>
            </a:pPr>
            <a:r>
              <a:rPr lang="en" sz="800"/>
              <a:t>Github Repo: </a:t>
            </a:r>
            <a:r>
              <a:rPr lang="en" sz="800" u="sng">
                <a:solidFill>
                  <a:schemeClr val="hlink"/>
                </a:solidFill>
                <a:hlinkClick r:id="rId4"/>
              </a:rPr>
              <a:t>https://github.com/ijga/FIFACoachBot</a:t>
            </a:r>
            <a:r>
              <a:rPr lang="en" sz="800"/>
              <a:t>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246850" y="1897100"/>
            <a:ext cx="3930300" cy="2456400"/>
          </a:xfrm>
          <a:prstGeom prst="rect">
            <a:avLst/>
          </a:prstGeom>
        </p:spPr>
        <p:txBody>
          <a:bodyPr anchorCtr="0" anchor="t" bIns="91425" lIns="0" spcFirstLastPara="1" rIns="91425" wrap="square" tIns="45700">
            <a:noAutofit/>
          </a:bodyPr>
          <a:lstStyle/>
          <a:p>
            <a:pPr indent="-146050" lvl="0" marL="114300" rtl="0" algn="l">
              <a:spcBef>
                <a:spcPts val="0"/>
              </a:spcBef>
              <a:spcAft>
                <a:spcPts val="0"/>
              </a:spcAft>
              <a:buClr>
                <a:schemeClr val="dk1"/>
              </a:buClr>
              <a:buSzPts val="1400"/>
              <a:buChar char="•"/>
            </a:pPr>
            <a:r>
              <a:rPr lang="en">
                <a:solidFill>
                  <a:schemeClr val="dk1"/>
                </a:solidFill>
              </a:rPr>
              <a:t>Quickly create high quality graph representations of soccer matches</a:t>
            </a:r>
            <a:endParaRPr>
              <a:solidFill>
                <a:schemeClr val="dk1"/>
              </a:solidFill>
            </a:endParaRPr>
          </a:p>
          <a:p>
            <a:pPr indent="-146050" lvl="0" marL="114300" rtl="0" algn="l">
              <a:spcBef>
                <a:spcPts val="1000"/>
              </a:spcBef>
              <a:spcAft>
                <a:spcPts val="0"/>
              </a:spcAft>
              <a:buClr>
                <a:schemeClr val="dk1"/>
              </a:buClr>
              <a:buSzPts val="1400"/>
              <a:buChar char="•"/>
            </a:pPr>
            <a:r>
              <a:rPr lang="en">
                <a:solidFill>
                  <a:schemeClr val="dk1"/>
                </a:solidFill>
              </a:rPr>
              <a:t>Create a ML coaching model that gives instant coaching based on the state of the game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1200"/>
              </a:spcAft>
              <a:buNone/>
            </a:pPr>
            <a:r>
              <a:t/>
            </a:r>
            <a:endParaRPr/>
          </a:p>
        </p:txBody>
      </p:sp>
      <p:sp>
        <p:nvSpPr>
          <p:cNvPr id="224" name="Google Shape;224;p34"/>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4"/>
          <p:cNvSpPr txBox="1"/>
          <p:nvPr>
            <p:ph type="title"/>
          </p:nvPr>
        </p:nvSpPr>
        <p:spPr>
          <a:xfrm>
            <a:off x="238675" y="156675"/>
            <a:ext cx="4238100" cy="11568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Overview of Project</a:t>
            </a:r>
            <a:endParaRPr/>
          </a:p>
        </p:txBody>
      </p:sp>
      <p:sp>
        <p:nvSpPr>
          <p:cNvPr id="226" name="Google Shape;226;p34"/>
          <p:cNvSpPr txBox="1"/>
          <p:nvPr>
            <p:ph idx="2" type="title"/>
          </p:nvPr>
        </p:nvSpPr>
        <p:spPr>
          <a:xfrm>
            <a:off x="4622200" y="1640300"/>
            <a:ext cx="3930300" cy="1806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Challenges</a:t>
            </a:r>
            <a:endParaRPr/>
          </a:p>
        </p:txBody>
      </p:sp>
      <p:sp>
        <p:nvSpPr>
          <p:cNvPr id="227" name="Google Shape;227;p34"/>
          <p:cNvSpPr txBox="1"/>
          <p:nvPr>
            <p:ph idx="1" type="body"/>
          </p:nvPr>
        </p:nvSpPr>
        <p:spPr>
          <a:xfrm>
            <a:off x="4622200" y="1897100"/>
            <a:ext cx="3930300" cy="2456400"/>
          </a:xfrm>
          <a:prstGeom prst="rect">
            <a:avLst/>
          </a:prstGeom>
        </p:spPr>
        <p:txBody>
          <a:bodyPr anchorCtr="0" anchor="t" bIns="91425" lIns="0" spcFirstLastPara="1" rIns="91425" wrap="square" tIns="45700">
            <a:noAutofit/>
          </a:bodyPr>
          <a:lstStyle/>
          <a:p>
            <a:pPr indent="-146050" lvl="0" marL="114300" rtl="0" algn="l">
              <a:spcBef>
                <a:spcPts val="0"/>
              </a:spcBef>
              <a:spcAft>
                <a:spcPts val="0"/>
              </a:spcAft>
              <a:buClr>
                <a:schemeClr val="dk1"/>
              </a:buClr>
              <a:buSzPts val="1400"/>
              <a:buChar char="•"/>
            </a:pPr>
            <a:r>
              <a:rPr lang="en">
                <a:solidFill>
                  <a:schemeClr val="dk1"/>
                </a:solidFill>
              </a:rPr>
              <a:t>Finding small objects, specifically the ball</a:t>
            </a:r>
            <a:endParaRPr>
              <a:solidFill>
                <a:schemeClr val="dk1"/>
              </a:solidFill>
            </a:endParaRPr>
          </a:p>
          <a:p>
            <a:pPr indent="-146050" lvl="0" marL="114300" rtl="0" algn="l">
              <a:spcBef>
                <a:spcPts val="1000"/>
              </a:spcBef>
              <a:spcAft>
                <a:spcPts val="0"/>
              </a:spcAft>
              <a:buClr>
                <a:schemeClr val="dk1"/>
              </a:buClr>
              <a:buSzPts val="1400"/>
              <a:buChar char="•"/>
            </a:pPr>
            <a:r>
              <a:rPr lang="en">
                <a:solidFill>
                  <a:schemeClr val="dk1"/>
                </a:solidFill>
              </a:rPr>
              <a:t>Personal laptops have slower hardware compared to the state of the art systems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1200"/>
              </a:spcAft>
              <a:buNone/>
            </a:pPr>
            <a:r>
              <a:t/>
            </a:r>
            <a:endParaRPr/>
          </a:p>
        </p:txBody>
      </p:sp>
      <p:sp>
        <p:nvSpPr>
          <p:cNvPr id="228" name="Google Shape;228;p34"/>
          <p:cNvSpPr txBox="1"/>
          <p:nvPr>
            <p:ph idx="3" type="title"/>
          </p:nvPr>
        </p:nvSpPr>
        <p:spPr>
          <a:xfrm>
            <a:off x="246850" y="1640300"/>
            <a:ext cx="3930300" cy="1806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Goal</a:t>
            </a:r>
            <a:endParaRPr/>
          </a:p>
        </p:txBody>
      </p:sp>
      <p:pic>
        <p:nvPicPr>
          <p:cNvPr id="229" name="Google Shape;229;p34"/>
          <p:cNvPicPr preferRelativeResize="0"/>
          <p:nvPr/>
        </p:nvPicPr>
        <p:blipFill rotWithShape="1">
          <a:blip r:embed="rId3">
            <a:alphaModFix/>
          </a:blip>
          <a:srcRect b="10544" l="12538" r="4315" t="10882"/>
          <a:stretch/>
        </p:blipFill>
        <p:spPr>
          <a:xfrm>
            <a:off x="2748000" y="3319694"/>
            <a:ext cx="1732014" cy="1223755"/>
          </a:xfrm>
          <a:prstGeom prst="rect">
            <a:avLst/>
          </a:prstGeom>
          <a:noFill/>
          <a:ln>
            <a:noFill/>
          </a:ln>
        </p:spPr>
      </p:pic>
      <p:pic>
        <p:nvPicPr>
          <p:cNvPr id="230" name="Google Shape;230;p34"/>
          <p:cNvPicPr preferRelativeResize="0"/>
          <p:nvPr/>
        </p:nvPicPr>
        <p:blipFill>
          <a:blip r:embed="rId4">
            <a:alphaModFix/>
          </a:blip>
          <a:stretch>
            <a:fillRect/>
          </a:stretch>
        </p:blipFill>
        <p:spPr>
          <a:xfrm>
            <a:off x="208500" y="3375235"/>
            <a:ext cx="1978076" cy="1112674"/>
          </a:xfrm>
          <a:prstGeom prst="rect">
            <a:avLst/>
          </a:prstGeom>
          <a:noFill/>
          <a:ln>
            <a:noFill/>
          </a:ln>
        </p:spPr>
      </p:pic>
      <p:sp>
        <p:nvSpPr>
          <p:cNvPr id="231" name="Google Shape;231;p34"/>
          <p:cNvSpPr/>
          <p:nvPr/>
        </p:nvSpPr>
        <p:spPr>
          <a:xfrm>
            <a:off x="2276425" y="3914468"/>
            <a:ext cx="329400" cy="342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2" name="Google Shape;232;p34"/>
          <p:cNvPicPr preferRelativeResize="0"/>
          <p:nvPr/>
        </p:nvPicPr>
        <p:blipFill>
          <a:blip r:embed="rId5">
            <a:alphaModFix/>
          </a:blip>
          <a:stretch>
            <a:fillRect/>
          </a:stretch>
        </p:blipFill>
        <p:spPr>
          <a:xfrm>
            <a:off x="4533138" y="2955725"/>
            <a:ext cx="2131575" cy="1819875"/>
          </a:xfrm>
          <a:prstGeom prst="rect">
            <a:avLst/>
          </a:prstGeom>
          <a:noFill/>
          <a:ln>
            <a:noFill/>
          </a:ln>
        </p:spPr>
      </p:pic>
      <p:sp>
        <p:nvSpPr>
          <p:cNvPr id="233" name="Google Shape;233;p34"/>
          <p:cNvSpPr/>
          <p:nvPr/>
        </p:nvSpPr>
        <p:spPr>
          <a:xfrm>
            <a:off x="68575" y="3105374"/>
            <a:ext cx="4408200" cy="165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4" name="Google Shape;234;p34"/>
          <p:cNvPicPr preferRelativeResize="0"/>
          <p:nvPr/>
        </p:nvPicPr>
        <p:blipFill rotWithShape="1">
          <a:blip r:embed="rId6">
            <a:alphaModFix/>
          </a:blip>
          <a:srcRect b="10973" l="12940" r="18841" t="5894"/>
          <a:stretch/>
        </p:blipFill>
        <p:spPr>
          <a:xfrm>
            <a:off x="6757150" y="3044963"/>
            <a:ext cx="1934950" cy="177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5"/>
          <p:cNvSpPr txBox="1"/>
          <p:nvPr>
            <p:ph type="title"/>
          </p:nvPr>
        </p:nvSpPr>
        <p:spPr>
          <a:xfrm>
            <a:off x="238675" y="156675"/>
            <a:ext cx="4238100" cy="11568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Three Interesting Problems</a:t>
            </a:r>
            <a:endParaRPr/>
          </a:p>
        </p:txBody>
      </p:sp>
      <p:sp>
        <p:nvSpPr>
          <p:cNvPr id="241" name="Google Shape;241;p35"/>
          <p:cNvSpPr txBox="1"/>
          <p:nvPr>
            <p:ph idx="2" type="title"/>
          </p:nvPr>
        </p:nvSpPr>
        <p:spPr>
          <a:xfrm>
            <a:off x="235625" y="1870675"/>
            <a:ext cx="2777400" cy="4836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Training a Quality CV Model</a:t>
            </a:r>
            <a:endParaRPr/>
          </a:p>
        </p:txBody>
      </p:sp>
      <p:sp>
        <p:nvSpPr>
          <p:cNvPr id="242" name="Google Shape;242;p35"/>
          <p:cNvSpPr txBox="1"/>
          <p:nvPr>
            <p:ph idx="1" type="body"/>
          </p:nvPr>
        </p:nvSpPr>
        <p:spPr>
          <a:xfrm>
            <a:off x="235625" y="2125700"/>
            <a:ext cx="2777400" cy="2456400"/>
          </a:xfrm>
          <a:prstGeom prst="rect">
            <a:avLst/>
          </a:prstGeom>
        </p:spPr>
        <p:txBody>
          <a:bodyPr anchorCtr="0" anchor="t" bIns="91425" lIns="0" spcFirstLastPara="1" rIns="91425" wrap="square" tIns="45700">
            <a:noAutofit/>
          </a:bodyPr>
          <a:lstStyle/>
          <a:p>
            <a:pPr indent="-146050" lvl="0" marL="114300" rtl="0" algn="l">
              <a:spcBef>
                <a:spcPts val="0"/>
              </a:spcBef>
              <a:spcAft>
                <a:spcPts val="0"/>
              </a:spcAft>
              <a:buClr>
                <a:schemeClr val="dk1"/>
              </a:buClr>
              <a:buSzPts val="1400"/>
              <a:buChar char="•"/>
            </a:pPr>
            <a:r>
              <a:rPr lang="en">
                <a:solidFill>
                  <a:schemeClr val="dk1"/>
                </a:solidFill>
              </a:rPr>
              <a:t>Used bounding box object detection</a:t>
            </a:r>
            <a:endParaRPr>
              <a:solidFill>
                <a:schemeClr val="dk1"/>
              </a:solidFill>
            </a:endParaRPr>
          </a:p>
          <a:p>
            <a:pPr indent="-146050" lvl="0" marL="114300" rtl="0" algn="l">
              <a:spcBef>
                <a:spcPts val="0"/>
              </a:spcBef>
              <a:spcAft>
                <a:spcPts val="0"/>
              </a:spcAft>
              <a:buClr>
                <a:schemeClr val="dk1"/>
              </a:buClr>
              <a:buSzPts val="1400"/>
              <a:buChar char="•"/>
            </a:pPr>
            <a:r>
              <a:rPr lang="en">
                <a:solidFill>
                  <a:schemeClr val="dk1"/>
                </a:solidFill>
              </a:rPr>
              <a:t>100 images with little variability</a:t>
            </a:r>
            <a:endParaRPr>
              <a:solidFill>
                <a:schemeClr val="dk1"/>
              </a:solidFill>
            </a:endParaRPr>
          </a:p>
        </p:txBody>
      </p:sp>
      <p:sp>
        <p:nvSpPr>
          <p:cNvPr id="243" name="Google Shape;243;p35"/>
          <p:cNvSpPr txBox="1"/>
          <p:nvPr>
            <p:ph idx="3" type="title"/>
          </p:nvPr>
        </p:nvSpPr>
        <p:spPr>
          <a:xfrm>
            <a:off x="3175525" y="1870700"/>
            <a:ext cx="2777400" cy="4836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Applying CV Model to Footage</a:t>
            </a:r>
            <a:endParaRPr/>
          </a:p>
        </p:txBody>
      </p:sp>
      <p:sp>
        <p:nvSpPr>
          <p:cNvPr id="244" name="Google Shape;244;p35"/>
          <p:cNvSpPr txBox="1"/>
          <p:nvPr>
            <p:ph idx="4" type="body"/>
          </p:nvPr>
        </p:nvSpPr>
        <p:spPr>
          <a:xfrm>
            <a:off x="3175525" y="2125700"/>
            <a:ext cx="2777400" cy="2456400"/>
          </a:xfrm>
          <a:prstGeom prst="rect">
            <a:avLst/>
          </a:prstGeom>
        </p:spPr>
        <p:txBody>
          <a:bodyPr anchorCtr="0" anchor="t" bIns="91425" lIns="0" spcFirstLastPara="1" rIns="91425" wrap="square" tIns="45700">
            <a:noAutofit/>
          </a:bodyPr>
          <a:lstStyle/>
          <a:p>
            <a:pPr indent="-146050" lvl="0" marL="114300" rtl="0" algn="l">
              <a:spcBef>
                <a:spcPts val="0"/>
              </a:spcBef>
              <a:spcAft>
                <a:spcPts val="0"/>
              </a:spcAft>
              <a:buClr>
                <a:schemeClr val="dk1"/>
              </a:buClr>
              <a:buSzPts val="1400"/>
              <a:buChar char="•"/>
            </a:pPr>
            <a:r>
              <a:rPr lang="en">
                <a:solidFill>
                  <a:schemeClr val="dk1"/>
                </a:solidFill>
              </a:rPr>
              <a:t>Tiling frames and processing them sequentially and in parallel</a:t>
            </a:r>
            <a:endParaRPr>
              <a:solidFill>
                <a:schemeClr val="dk1"/>
              </a:solidFill>
            </a:endParaRPr>
          </a:p>
          <a:p>
            <a:pPr indent="-146050" lvl="0" marL="114300" rtl="0" algn="l">
              <a:spcBef>
                <a:spcPts val="0"/>
              </a:spcBef>
              <a:spcAft>
                <a:spcPts val="0"/>
              </a:spcAft>
              <a:buClr>
                <a:schemeClr val="dk1"/>
              </a:buClr>
              <a:buSzPts val="1400"/>
              <a:buChar char="•"/>
            </a:pPr>
            <a:r>
              <a:rPr lang="en">
                <a:solidFill>
                  <a:schemeClr val="dk1"/>
                </a:solidFill>
              </a:rPr>
              <a:t>No downscaling of frames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45" name="Google Shape;245;p35"/>
          <p:cNvSpPr txBox="1"/>
          <p:nvPr>
            <p:ph idx="5" type="title"/>
          </p:nvPr>
        </p:nvSpPr>
        <p:spPr>
          <a:xfrm>
            <a:off x="6104200" y="1642075"/>
            <a:ext cx="2777400" cy="4836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Consistent Representations with Different Camera Angles</a:t>
            </a:r>
            <a:endParaRPr/>
          </a:p>
        </p:txBody>
      </p:sp>
      <p:sp>
        <p:nvSpPr>
          <p:cNvPr id="246" name="Google Shape;246;p35"/>
          <p:cNvSpPr txBox="1"/>
          <p:nvPr>
            <p:ph idx="6" type="body"/>
          </p:nvPr>
        </p:nvSpPr>
        <p:spPr>
          <a:xfrm>
            <a:off x="6104200" y="2125700"/>
            <a:ext cx="2777400" cy="2456400"/>
          </a:xfrm>
          <a:prstGeom prst="rect">
            <a:avLst/>
          </a:prstGeom>
        </p:spPr>
        <p:txBody>
          <a:bodyPr anchorCtr="0" anchor="t" bIns="91425" lIns="0" spcFirstLastPara="1" rIns="91425" wrap="square" tIns="45700">
            <a:noAutofit/>
          </a:bodyPr>
          <a:lstStyle/>
          <a:p>
            <a:pPr indent="-146050" lvl="0" marL="114300" rtl="0" algn="l">
              <a:spcBef>
                <a:spcPts val="0"/>
              </a:spcBef>
              <a:spcAft>
                <a:spcPts val="0"/>
              </a:spcAft>
              <a:buClr>
                <a:schemeClr val="dk1"/>
              </a:buClr>
              <a:buSzPts val="1400"/>
              <a:buChar char="•"/>
            </a:pPr>
            <a:r>
              <a:rPr lang="en">
                <a:solidFill>
                  <a:schemeClr val="dk1"/>
                </a:solidFill>
              </a:rPr>
              <a:t>A lot of image processing to determine angle from fixed camera</a:t>
            </a:r>
            <a:endParaRPr>
              <a:solidFill>
                <a:schemeClr val="dk1"/>
              </a:solidFill>
            </a:endParaRPr>
          </a:p>
          <a:p>
            <a:pPr indent="-146050" lvl="0" marL="114300" rtl="0" algn="l">
              <a:spcBef>
                <a:spcPts val="0"/>
              </a:spcBef>
              <a:spcAft>
                <a:spcPts val="0"/>
              </a:spcAft>
              <a:buClr>
                <a:schemeClr val="dk1"/>
              </a:buClr>
              <a:buSzPts val="1400"/>
              <a:buChar char="•"/>
            </a:pPr>
            <a:r>
              <a:rPr lang="en">
                <a:solidFill>
                  <a:schemeClr val="dk1"/>
                </a:solidFill>
              </a:rPr>
              <a:t>Discuss other work</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238675" y="156675"/>
            <a:ext cx="41478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CV Model Generation with Yolov8 and Roboflow</a:t>
            </a:r>
            <a:endParaRPr/>
          </a:p>
        </p:txBody>
      </p:sp>
      <p:sp>
        <p:nvSpPr>
          <p:cNvPr id="252" name="Google Shape;252;p36"/>
          <p:cNvSpPr txBox="1"/>
          <p:nvPr>
            <p:ph idx="1" type="body"/>
          </p:nvPr>
        </p:nvSpPr>
        <p:spPr>
          <a:xfrm>
            <a:off x="235625" y="1313450"/>
            <a:ext cx="3704400" cy="3268500"/>
          </a:xfrm>
          <a:prstGeom prst="rect">
            <a:avLst/>
          </a:prstGeom>
        </p:spPr>
        <p:txBody>
          <a:bodyPr anchorCtr="0" anchor="t" bIns="91425" lIns="0" spcFirstLastPara="1" rIns="91425" wrap="square" tIns="45700">
            <a:noAutofit/>
          </a:bodyPr>
          <a:lstStyle/>
          <a:p>
            <a:pPr indent="-317500" lvl="0" marL="457200" rtl="0" algn="l">
              <a:spcBef>
                <a:spcPts val="0"/>
              </a:spcBef>
              <a:spcAft>
                <a:spcPts val="0"/>
              </a:spcAft>
              <a:buSzPts val="1400"/>
              <a:buChar char="•"/>
            </a:pPr>
            <a:r>
              <a:rPr lang="en"/>
              <a:t>Labeled 100 images</a:t>
            </a:r>
            <a:endParaRPr/>
          </a:p>
          <a:p>
            <a:pPr indent="-317500" lvl="1" marL="914400" rtl="0" algn="l">
              <a:spcBef>
                <a:spcPts val="0"/>
              </a:spcBef>
              <a:spcAft>
                <a:spcPts val="0"/>
              </a:spcAft>
              <a:buSzPts val="1400"/>
              <a:buChar char="•"/>
            </a:pPr>
            <a:r>
              <a:rPr lang="en"/>
              <a:t>Attempted to encode controller input</a:t>
            </a:r>
            <a:endParaRPr/>
          </a:p>
          <a:p>
            <a:pPr indent="-317500" lvl="0" marL="457200" rtl="0" algn="l">
              <a:spcBef>
                <a:spcPts val="0"/>
              </a:spcBef>
              <a:spcAft>
                <a:spcPts val="0"/>
              </a:spcAft>
              <a:buSzPts val="1400"/>
              <a:buChar char="•"/>
            </a:pPr>
            <a:r>
              <a:rPr lang="en">
                <a:solidFill>
                  <a:schemeClr val="dk1"/>
                </a:solidFill>
              </a:rPr>
              <a:t>Tiled Images 2 rows x 3 columns</a:t>
            </a:r>
            <a:r>
              <a:rPr b="0" lang="en">
                <a:solidFill>
                  <a:schemeClr val="dk1"/>
                </a:solidFill>
              </a:rPr>
              <a:t> [1]</a:t>
            </a:r>
            <a:endParaRPr b="0"/>
          </a:p>
          <a:p>
            <a:pPr indent="-317500" lvl="0" marL="457200" rtl="0" algn="l">
              <a:spcBef>
                <a:spcPts val="0"/>
              </a:spcBef>
              <a:spcAft>
                <a:spcPts val="0"/>
              </a:spcAft>
              <a:buSzPts val="1400"/>
              <a:buChar char="•"/>
            </a:pPr>
            <a:r>
              <a:rPr lang="en"/>
              <a:t>1440 Total Images</a:t>
            </a:r>
            <a:endParaRPr/>
          </a:p>
          <a:p>
            <a:pPr indent="-317500" lvl="0" marL="457200" rtl="0" algn="l">
              <a:spcBef>
                <a:spcPts val="0"/>
              </a:spcBef>
              <a:spcAft>
                <a:spcPts val="0"/>
              </a:spcAft>
              <a:buSzPts val="1400"/>
              <a:buChar char="•"/>
            </a:pPr>
            <a:r>
              <a:rPr lang="en"/>
              <a:t>200 Epochs</a:t>
            </a:r>
            <a:endParaRPr/>
          </a:p>
        </p:txBody>
      </p:sp>
      <p:pic>
        <p:nvPicPr>
          <p:cNvPr id="253" name="Google Shape;253;p36"/>
          <p:cNvPicPr preferRelativeResize="0"/>
          <p:nvPr/>
        </p:nvPicPr>
        <p:blipFill rotWithShape="1">
          <a:blip r:embed="rId3">
            <a:alphaModFix/>
          </a:blip>
          <a:srcRect b="30307" l="0" r="0" t="3920"/>
          <a:stretch/>
        </p:blipFill>
        <p:spPr>
          <a:xfrm>
            <a:off x="4327150" y="0"/>
            <a:ext cx="4816851" cy="1775063"/>
          </a:xfrm>
          <a:prstGeom prst="rect">
            <a:avLst/>
          </a:prstGeom>
          <a:noFill/>
          <a:ln cap="flat" cmpd="sng" w="9525">
            <a:solidFill>
              <a:schemeClr val="dk2"/>
            </a:solidFill>
            <a:prstDash val="solid"/>
            <a:round/>
            <a:headEnd len="sm" w="sm" type="none"/>
            <a:tailEnd len="sm" w="sm" type="none"/>
          </a:ln>
        </p:spPr>
      </p:pic>
      <p:pic>
        <p:nvPicPr>
          <p:cNvPr id="254" name="Google Shape;254;p36"/>
          <p:cNvPicPr preferRelativeResize="0"/>
          <p:nvPr/>
        </p:nvPicPr>
        <p:blipFill rotWithShape="1">
          <a:blip r:embed="rId4">
            <a:alphaModFix/>
          </a:blip>
          <a:srcRect b="0" l="0" r="10785" t="59865"/>
          <a:stretch/>
        </p:blipFill>
        <p:spPr>
          <a:xfrm>
            <a:off x="4327150" y="3787550"/>
            <a:ext cx="4816850" cy="1355950"/>
          </a:xfrm>
          <a:prstGeom prst="rect">
            <a:avLst/>
          </a:prstGeom>
          <a:noFill/>
          <a:ln cap="flat" cmpd="sng" w="9525">
            <a:solidFill>
              <a:schemeClr val="dk2"/>
            </a:solidFill>
            <a:prstDash val="solid"/>
            <a:round/>
            <a:headEnd len="sm" w="sm" type="none"/>
            <a:tailEnd len="sm" w="sm" type="none"/>
          </a:ln>
        </p:spPr>
      </p:pic>
      <p:pic>
        <p:nvPicPr>
          <p:cNvPr id="255" name="Google Shape;255;p36"/>
          <p:cNvPicPr preferRelativeResize="0"/>
          <p:nvPr/>
        </p:nvPicPr>
        <p:blipFill rotWithShape="1">
          <a:blip r:embed="rId5">
            <a:alphaModFix/>
          </a:blip>
          <a:srcRect b="18666" l="0" r="0" t="0"/>
          <a:stretch/>
        </p:blipFill>
        <p:spPr>
          <a:xfrm>
            <a:off x="4327150" y="1775075"/>
            <a:ext cx="4816850" cy="2012473"/>
          </a:xfrm>
          <a:prstGeom prst="rect">
            <a:avLst/>
          </a:prstGeom>
          <a:noFill/>
          <a:ln cap="flat" cmpd="sng" w="9525">
            <a:solidFill>
              <a:schemeClr val="dk2"/>
            </a:solidFill>
            <a:prstDash val="solid"/>
            <a:round/>
            <a:headEnd len="sm" w="sm" type="none"/>
            <a:tailEnd len="sm" w="sm" type="none"/>
          </a:ln>
        </p:spPr>
      </p:pic>
      <p:cxnSp>
        <p:nvCxnSpPr>
          <p:cNvPr id="256" name="Google Shape;256;p36"/>
          <p:cNvCxnSpPr>
            <a:stCxn id="253" idx="1"/>
            <a:endCxn id="253" idx="3"/>
          </p:cNvCxnSpPr>
          <p:nvPr/>
        </p:nvCxnSpPr>
        <p:spPr>
          <a:xfrm>
            <a:off x="4327150" y="887531"/>
            <a:ext cx="4816800" cy="0"/>
          </a:xfrm>
          <a:prstGeom prst="straightConnector1">
            <a:avLst/>
          </a:prstGeom>
          <a:noFill/>
          <a:ln cap="flat" cmpd="sng" w="19050">
            <a:solidFill>
              <a:schemeClr val="accent2"/>
            </a:solidFill>
            <a:prstDash val="solid"/>
            <a:round/>
            <a:headEnd len="med" w="med" type="none"/>
            <a:tailEnd len="med" w="med" type="none"/>
          </a:ln>
        </p:spPr>
      </p:cxnSp>
      <p:cxnSp>
        <p:nvCxnSpPr>
          <p:cNvPr id="257" name="Google Shape;257;p36"/>
          <p:cNvCxnSpPr/>
          <p:nvPr/>
        </p:nvCxnSpPr>
        <p:spPr>
          <a:xfrm>
            <a:off x="5908075" y="0"/>
            <a:ext cx="0" cy="1763400"/>
          </a:xfrm>
          <a:prstGeom prst="straightConnector1">
            <a:avLst/>
          </a:prstGeom>
          <a:noFill/>
          <a:ln cap="flat" cmpd="sng" w="19050">
            <a:solidFill>
              <a:schemeClr val="accent2"/>
            </a:solidFill>
            <a:prstDash val="solid"/>
            <a:round/>
            <a:headEnd len="med" w="med" type="none"/>
            <a:tailEnd len="med" w="med" type="none"/>
          </a:ln>
        </p:spPr>
      </p:cxnSp>
      <p:cxnSp>
        <p:nvCxnSpPr>
          <p:cNvPr id="258" name="Google Shape;258;p36"/>
          <p:cNvCxnSpPr/>
          <p:nvPr/>
        </p:nvCxnSpPr>
        <p:spPr>
          <a:xfrm>
            <a:off x="7584475" y="0"/>
            <a:ext cx="0" cy="1763400"/>
          </a:xfrm>
          <a:prstGeom prst="straightConnector1">
            <a:avLst/>
          </a:prstGeom>
          <a:noFill/>
          <a:ln cap="flat" cmpd="sng" w="19050">
            <a:solidFill>
              <a:schemeClr val="accent2"/>
            </a:solidFill>
            <a:prstDash val="solid"/>
            <a:round/>
            <a:headEnd len="med" w="med" type="none"/>
            <a:tailEnd len="med" w="med" type="none"/>
          </a:ln>
        </p:spPr>
      </p:cxnSp>
      <p:pic>
        <p:nvPicPr>
          <p:cNvPr id="259" name="Google Shape;259;p36"/>
          <p:cNvPicPr preferRelativeResize="0"/>
          <p:nvPr/>
        </p:nvPicPr>
        <p:blipFill rotWithShape="1">
          <a:blip r:embed="rId6">
            <a:alphaModFix/>
          </a:blip>
          <a:srcRect b="3962" l="13595" r="23697" t="10274"/>
          <a:stretch/>
        </p:blipFill>
        <p:spPr>
          <a:xfrm>
            <a:off x="2087500" y="2992025"/>
            <a:ext cx="2239649" cy="2151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7"/>
          <p:cNvPicPr preferRelativeResize="0"/>
          <p:nvPr/>
        </p:nvPicPr>
        <p:blipFill>
          <a:blip r:embed="rId3">
            <a:alphaModFix/>
          </a:blip>
          <a:stretch>
            <a:fillRect/>
          </a:stretch>
        </p:blipFill>
        <p:spPr>
          <a:xfrm>
            <a:off x="2227175" y="987327"/>
            <a:ext cx="2648400" cy="695498"/>
          </a:xfrm>
          <a:prstGeom prst="rect">
            <a:avLst/>
          </a:prstGeom>
          <a:noFill/>
          <a:ln>
            <a:noFill/>
          </a:ln>
        </p:spPr>
      </p:pic>
      <p:sp>
        <p:nvSpPr>
          <p:cNvPr id="265" name="Google Shape;265;p37"/>
          <p:cNvSpPr txBox="1"/>
          <p:nvPr>
            <p:ph idx="1" type="body"/>
          </p:nvPr>
        </p:nvSpPr>
        <p:spPr>
          <a:xfrm>
            <a:off x="136075" y="1059000"/>
            <a:ext cx="2019300" cy="3523200"/>
          </a:xfrm>
          <a:prstGeom prst="rect">
            <a:avLst/>
          </a:prstGeom>
        </p:spPr>
        <p:txBody>
          <a:bodyPr anchorCtr="0" anchor="t" bIns="91425" lIns="0"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Serial</a:t>
            </a:r>
            <a:endParaRPr>
              <a:solidFill>
                <a:schemeClr val="dk1"/>
              </a:solidFill>
            </a:endParaRPr>
          </a:p>
          <a:p>
            <a:pPr indent="-304800" lvl="0" marL="457200" rtl="0" algn="l">
              <a:spcBef>
                <a:spcPts val="1200"/>
              </a:spcBef>
              <a:spcAft>
                <a:spcPts val="0"/>
              </a:spcAft>
              <a:buClr>
                <a:schemeClr val="dk1"/>
              </a:buClr>
              <a:buSzPts val="1200"/>
              <a:buChar char="•"/>
            </a:pPr>
            <a:r>
              <a:rPr b="0" lang="en" sz="1200">
                <a:solidFill>
                  <a:schemeClr val="dk1"/>
                </a:solidFill>
              </a:rPr>
              <a:t>Library implemented in parallel?</a:t>
            </a:r>
            <a:endParaRPr b="0" sz="1200">
              <a:solidFill>
                <a:schemeClr val="dk1"/>
              </a:solidFill>
            </a:endParaRPr>
          </a:p>
          <a:p>
            <a:pPr indent="0" lvl="0" marL="0" rtl="0" algn="l">
              <a:spcBef>
                <a:spcPts val="1200"/>
              </a:spcBef>
              <a:spcAft>
                <a:spcPts val="0"/>
              </a:spcAft>
              <a:buNone/>
            </a:pPr>
            <a:r>
              <a:t/>
            </a:r>
            <a:endParaRPr b="0" sz="1200">
              <a:solidFill>
                <a:schemeClr val="dk1"/>
              </a:solidFill>
            </a:endParaRPr>
          </a:p>
          <a:p>
            <a:pPr indent="0" lvl="0" marL="0" rtl="0" algn="l">
              <a:spcBef>
                <a:spcPts val="1200"/>
              </a:spcBef>
              <a:spcAft>
                <a:spcPts val="0"/>
              </a:spcAft>
              <a:buNone/>
            </a:pPr>
            <a:r>
              <a:t/>
            </a:r>
            <a:endParaRPr b="0" sz="1000">
              <a:solidFill>
                <a:schemeClr val="dk1"/>
              </a:solidFill>
            </a:endParaRPr>
          </a:p>
          <a:p>
            <a:pPr indent="0" lvl="0" marL="0" rtl="0" algn="l">
              <a:spcBef>
                <a:spcPts val="1200"/>
              </a:spcBef>
              <a:spcAft>
                <a:spcPts val="0"/>
              </a:spcAft>
              <a:buNone/>
            </a:pPr>
            <a:r>
              <a:t/>
            </a:r>
            <a:endParaRPr b="0" sz="100">
              <a:solidFill>
                <a:schemeClr val="dk1"/>
              </a:solidFill>
            </a:endParaRPr>
          </a:p>
          <a:p>
            <a:pPr indent="0" lvl="0" marL="0" rtl="0" algn="l">
              <a:spcBef>
                <a:spcPts val="1200"/>
              </a:spcBef>
              <a:spcAft>
                <a:spcPts val="0"/>
              </a:spcAft>
              <a:buNone/>
            </a:pPr>
            <a:r>
              <a:t/>
            </a:r>
            <a:endParaRPr b="0" sz="1300">
              <a:solidFill>
                <a:schemeClr val="dk1"/>
              </a:solidFill>
            </a:endParaRPr>
          </a:p>
          <a:p>
            <a:pPr indent="0" lvl="0" marL="0" rtl="0" algn="l">
              <a:spcBef>
                <a:spcPts val="1200"/>
              </a:spcBef>
              <a:spcAft>
                <a:spcPts val="0"/>
              </a:spcAft>
              <a:buNone/>
            </a:pPr>
            <a:r>
              <a:rPr lang="en"/>
              <a:t>Parallel</a:t>
            </a:r>
            <a:r>
              <a:rPr b="0" lang="en"/>
              <a:t> [3]</a:t>
            </a:r>
            <a:endParaRPr b="0"/>
          </a:p>
          <a:p>
            <a:pPr indent="-304800" lvl="0" marL="457200" rtl="0" algn="l">
              <a:spcBef>
                <a:spcPts val="1200"/>
              </a:spcBef>
              <a:spcAft>
                <a:spcPts val="0"/>
              </a:spcAft>
              <a:buSzPts val="1200"/>
              <a:buChar char="•"/>
            </a:pPr>
            <a:r>
              <a:rPr b="0" lang="en" sz="1200"/>
              <a:t>Memory sharing problems (1MB)</a:t>
            </a:r>
            <a:endParaRPr b="0" sz="1200"/>
          </a:p>
          <a:p>
            <a:pPr indent="-304800" lvl="0" marL="457200" rtl="0" algn="l">
              <a:spcBef>
                <a:spcPts val="0"/>
              </a:spcBef>
              <a:spcAft>
                <a:spcPts val="0"/>
              </a:spcAft>
              <a:buSzPts val="1200"/>
              <a:buChar char="•"/>
            </a:pPr>
            <a:r>
              <a:rPr b="0" lang="en" sz="1200"/>
              <a:t>Process management overhead</a:t>
            </a:r>
            <a:endParaRPr b="0" sz="1200"/>
          </a:p>
        </p:txBody>
      </p:sp>
      <p:pic>
        <p:nvPicPr>
          <p:cNvPr id="266" name="Google Shape;266;p37"/>
          <p:cNvPicPr preferRelativeResize="0"/>
          <p:nvPr/>
        </p:nvPicPr>
        <p:blipFill rotWithShape="1">
          <a:blip r:embed="rId4">
            <a:alphaModFix/>
          </a:blip>
          <a:srcRect b="45383" l="0" r="0" t="13888"/>
          <a:stretch/>
        </p:blipFill>
        <p:spPr>
          <a:xfrm>
            <a:off x="2227199" y="3772264"/>
            <a:ext cx="2648388" cy="785497"/>
          </a:xfrm>
          <a:prstGeom prst="rect">
            <a:avLst/>
          </a:prstGeom>
          <a:noFill/>
          <a:ln>
            <a:noFill/>
          </a:ln>
        </p:spPr>
      </p:pic>
      <p:sp>
        <p:nvSpPr>
          <p:cNvPr id="267" name="Google Shape;267;p37"/>
          <p:cNvSpPr txBox="1"/>
          <p:nvPr>
            <p:ph type="title"/>
          </p:nvPr>
        </p:nvSpPr>
        <p:spPr>
          <a:xfrm>
            <a:off x="238675" y="156675"/>
            <a:ext cx="41478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Applying CV Model to Footage</a:t>
            </a:r>
            <a:endParaRPr/>
          </a:p>
          <a:p>
            <a:pPr indent="-330200" lvl="0" marL="457200" rtl="0" algn="l">
              <a:spcBef>
                <a:spcPts val="0"/>
              </a:spcBef>
              <a:spcAft>
                <a:spcPts val="0"/>
              </a:spcAft>
              <a:buSzPts val="1600"/>
              <a:buChar char="-"/>
            </a:pPr>
            <a:r>
              <a:rPr lang="en"/>
              <a:t>Tiling</a:t>
            </a:r>
            <a:r>
              <a:rPr b="0" lang="en"/>
              <a:t> [2]</a:t>
            </a:r>
            <a:endParaRPr b="0"/>
          </a:p>
        </p:txBody>
      </p:sp>
      <p:pic>
        <p:nvPicPr>
          <p:cNvPr id="268" name="Google Shape;268;p37"/>
          <p:cNvPicPr preferRelativeResize="0"/>
          <p:nvPr/>
        </p:nvPicPr>
        <p:blipFill>
          <a:blip r:embed="rId5">
            <a:alphaModFix/>
          </a:blip>
          <a:stretch>
            <a:fillRect/>
          </a:stretch>
        </p:blipFill>
        <p:spPr>
          <a:xfrm>
            <a:off x="5093337" y="325850"/>
            <a:ext cx="4048625" cy="2245899"/>
          </a:xfrm>
          <a:prstGeom prst="rect">
            <a:avLst/>
          </a:prstGeom>
          <a:noFill/>
          <a:ln>
            <a:noFill/>
          </a:ln>
        </p:spPr>
      </p:pic>
      <p:sp>
        <p:nvSpPr>
          <p:cNvPr id="269" name="Google Shape;269;p37"/>
          <p:cNvSpPr/>
          <p:nvPr/>
        </p:nvSpPr>
        <p:spPr>
          <a:xfrm>
            <a:off x="5097470" y="1408217"/>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7"/>
          <p:cNvSpPr/>
          <p:nvPr/>
        </p:nvSpPr>
        <p:spPr>
          <a:xfrm>
            <a:off x="6067332" y="1408217"/>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7"/>
          <p:cNvSpPr/>
          <p:nvPr/>
        </p:nvSpPr>
        <p:spPr>
          <a:xfrm>
            <a:off x="7046286" y="1408217"/>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7"/>
          <p:cNvSpPr/>
          <p:nvPr/>
        </p:nvSpPr>
        <p:spPr>
          <a:xfrm>
            <a:off x="8036530" y="1408217"/>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7"/>
          <p:cNvSpPr/>
          <p:nvPr/>
        </p:nvSpPr>
        <p:spPr>
          <a:xfrm>
            <a:off x="5095403" y="325850"/>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7"/>
          <p:cNvSpPr/>
          <p:nvPr/>
        </p:nvSpPr>
        <p:spPr>
          <a:xfrm>
            <a:off x="6065265" y="325850"/>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7"/>
          <p:cNvSpPr/>
          <p:nvPr/>
        </p:nvSpPr>
        <p:spPr>
          <a:xfrm>
            <a:off x="7044220" y="325850"/>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7"/>
          <p:cNvSpPr/>
          <p:nvPr/>
        </p:nvSpPr>
        <p:spPr>
          <a:xfrm>
            <a:off x="8034463" y="325850"/>
            <a:ext cx="1105500" cy="1163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7" name="Google Shape;277;p37"/>
          <p:cNvPicPr preferRelativeResize="0"/>
          <p:nvPr/>
        </p:nvPicPr>
        <p:blipFill>
          <a:blip r:embed="rId6">
            <a:alphaModFix/>
          </a:blip>
          <a:stretch>
            <a:fillRect/>
          </a:stretch>
        </p:blipFill>
        <p:spPr>
          <a:xfrm>
            <a:off x="5093325" y="2571750"/>
            <a:ext cx="4048625" cy="2289675"/>
          </a:xfrm>
          <a:prstGeom prst="rect">
            <a:avLst/>
          </a:prstGeom>
          <a:noFill/>
          <a:ln>
            <a:noFill/>
          </a:ln>
        </p:spPr>
      </p:pic>
      <p:pic>
        <p:nvPicPr>
          <p:cNvPr id="278" name="Google Shape;278;p37"/>
          <p:cNvPicPr preferRelativeResize="0"/>
          <p:nvPr/>
        </p:nvPicPr>
        <p:blipFill>
          <a:blip r:embed="rId7">
            <a:alphaModFix/>
          </a:blip>
          <a:stretch>
            <a:fillRect/>
          </a:stretch>
        </p:blipFill>
        <p:spPr>
          <a:xfrm>
            <a:off x="2227188" y="3065175"/>
            <a:ext cx="2648393" cy="714824"/>
          </a:xfrm>
          <a:prstGeom prst="rect">
            <a:avLst/>
          </a:prstGeom>
          <a:noFill/>
          <a:ln>
            <a:noFill/>
          </a:ln>
        </p:spPr>
      </p:pic>
      <p:pic>
        <p:nvPicPr>
          <p:cNvPr id="279" name="Google Shape;279;p37"/>
          <p:cNvPicPr preferRelativeResize="0"/>
          <p:nvPr/>
        </p:nvPicPr>
        <p:blipFill>
          <a:blip r:embed="rId8">
            <a:alphaModFix/>
          </a:blip>
          <a:stretch>
            <a:fillRect/>
          </a:stretch>
        </p:blipFill>
        <p:spPr>
          <a:xfrm>
            <a:off x="2227175" y="1683213"/>
            <a:ext cx="2648399" cy="1309299"/>
          </a:xfrm>
          <a:prstGeom prst="rect">
            <a:avLst/>
          </a:prstGeom>
          <a:noFill/>
          <a:ln>
            <a:noFill/>
          </a:ln>
        </p:spPr>
      </p:pic>
      <p:pic>
        <p:nvPicPr>
          <p:cNvPr id="280" name="Google Shape;280;p37"/>
          <p:cNvPicPr preferRelativeResize="0"/>
          <p:nvPr/>
        </p:nvPicPr>
        <p:blipFill rotWithShape="1">
          <a:blip r:embed="rId4">
            <a:alphaModFix/>
          </a:blip>
          <a:srcRect b="1995" l="0" r="0" t="90316"/>
          <a:stretch/>
        </p:blipFill>
        <p:spPr>
          <a:xfrm>
            <a:off x="2227199" y="4557762"/>
            <a:ext cx="2648388" cy="148288"/>
          </a:xfrm>
          <a:prstGeom prst="rect">
            <a:avLst/>
          </a:prstGeom>
          <a:noFill/>
          <a:ln>
            <a:noFill/>
          </a:ln>
        </p:spPr>
      </p:pic>
      <p:sp>
        <p:nvSpPr>
          <p:cNvPr id="281" name="Google Shape;281;p37"/>
          <p:cNvSpPr/>
          <p:nvPr/>
        </p:nvSpPr>
        <p:spPr>
          <a:xfrm>
            <a:off x="2250213" y="4640525"/>
            <a:ext cx="777600" cy="71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82" name="Google Shape;282;p37"/>
          <p:cNvSpPr/>
          <p:nvPr/>
        </p:nvSpPr>
        <p:spPr>
          <a:xfrm>
            <a:off x="2240500" y="2904200"/>
            <a:ext cx="940500" cy="71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83" name="Google Shape;283;p37"/>
          <p:cNvSpPr/>
          <p:nvPr/>
        </p:nvSpPr>
        <p:spPr>
          <a:xfrm>
            <a:off x="2886125" y="2542525"/>
            <a:ext cx="506400" cy="71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pic>
        <p:nvPicPr>
          <p:cNvPr id="284" name="Google Shape;284;p37"/>
          <p:cNvPicPr preferRelativeResize="0"/>
          <p:nvPr/>
        </p:nvPicPr>
        <p:blipFill>
          <a:blip r:embed="rId9">
            <a:alphaModFix/>
          </a:blip>
          <a:stretch>
            <a:fillRect/>
          </a:stretch>
        </p:blipFill>
        <p:spPr>
          <a:xfrm>
            <a:off x="1863663" y="4586438"/>
            <a:ext cx="1513900" cy="173725"/>
          </a:xfrm>
          <a:prstGeom prst="rect">
            <a:avLst/>
          </a:prstGeom>
          <a:noFill/>
          <a:ln>
            <a:noFill/>
          </a:ln>
        </p:spPr>
      </p:pic>
      <p:pic>
        <p:nvPicPr>
          <p:cNvPr id="285" name="Google Shape;285;p37"/>
          <p:cNvPicPr preferRelativeResize="0"/>
          <p:nvPr/>
        </p:nvPicPr>
        <p:blipFill>
          <a:blip r:embed="rId10">
            <a:alphaModFix/>
          </a:blip>
          <a:stretch>
            <a:fillRect/>
          </a:stretch>
        </p:blipFill>
        <p:spPr>
          <a:xfrm>
            <a:off x="2554788" y="4247843"/>
            <a:ext cx="968358" cy="173725"/>
          </a:xfrm>
          <a:prstGeom prst="rect">
            <a:avLst/>
          </a:prstGeom>
          <a:noFill/>
          <a:ln>
            <a:noFill/>
          </a:ln>
        </p:spPr>
      </p:pic>
      <p:pic>
        <p:nvPicPr>
          <p:cNvPr id="286" name="Google Shape;286;p37"/>
          <p:cNvPicPr preferRelativeResize="0"/>
          <p:nvPr/>
        </p:nvPicPr>
        <p:blipFill>
          <a:blip r:embed="rId11">
            <a:alphaModFix/>
          </a:blip>
          <a:stretch>
            <a:fillRect/>
          </a:stretch>
        </p:blipFill>
        <p:spPr>
          <a:xfrm>
            <a:off x="2626550" y="2491363"/>
            <a:ext cx="1025545" cy="173725"/>
          </a:xfrm>
          <a:prstGeom prst="rect">
            <a:avLst/>
          </a:prstGeom>
          <a:noFill/>
          <a:ln>
            <a:noFill/>
          </a:ln>
        </p:spPr>
      </p:pic>
      <p:pic>
        <p:nvPicPr>
          <p:cNvPr id="287" name="Google Shape;287;p37"/>
          <p:cNvPicPr preferRelativeResize="0"/>
          <p:nvPr/>
        </p:nvPicPr>
        <p:blipFill>
          <a:blip r:embed="rId12">
            <a:alphaModFix/>
          </a:blip>
          <a:stretch>
            <a:fillRect/>
          </a:stretch>
        </p:blipFill>
        <p:spPr>
          <a:xfrm>
            <a:off x="1784888" y="2818803"/>
            <a:ext cx="1851726" cy="173725"/>
          </a:xfrm>
          <a:prstGeom prst="rect">
            <a:avLst/>
          </a:prstGeom>
          <a:noFill/>
          <a:ln>
            <a:noFill/>
          </a:ln>
        </p:spPr>
      </p:pic>
      <p:cxnSp>
        <p:nvCxnSpPr>
          <p:cNvPr id="288" name="Google Shape;288;p37"/>
          <p:cNvCxnSpPr>
            <a:stCxn id="289" idx="1"/>
            <a:endCxn id="285" idx="0"/>
          </p:cNvCxnSpPr>
          <p:nvPr/>
        </p:nvCxnSpPr>
        <p:spPr>
          <a:xfrm flipH="1">
            <a:off x="3038900" y="788775"/>
            <a:ext cx="613200" cy="3459000"/>
          </a:xfrm>
          <a:prstGeom prst="straightConnector1">
            <a:avLst/>
          </a:prstGeom>
          <a:noFill/>
          <a:ln cap="flat" cmpd="sng" w="19050">
            <a:solidFill>
              <a:schemeClr val="accent3"/>
            </a:solidFill>
            <a:prstDash val="solid"/>
            <a:round/>
            <a:headEnd len="med" w="med" type="none"/>
            <a:tailEnd len="med" w="med" type="triangle"/>
          </a:ln>
        </p:spPr>
      </p:cxnSp>
      <p:cxnSp>
        <p:nvCxnSpPr>
          <p:cNvPr id="290" name="Google Shape;290;p37"/>
          <p:cNvCxnSpPr>
            <a:stCxn id="289" idx="1"/>
            <a:endCxn id="286" idx="0"/>
          </p:cNvCxnSpPr>
          <p:nvPr/>
        </p:nvCxnSpPr>
        <p:spPr>
          <a:xfrm flipH="1">
            <a:off x="3139400" y="788775"/>
            <a:ext cx="512700" cy="1702500"/>
          </a:xfrm>
          <a:prstGeom prst="straightConnector1">
            <a:avLst/>
          </a:prstGeom>
          <a:noFill/>
          <a:ln cap="flat" cmpd="sng" w="19050">
            <a:solidFill>
              <a:schemeClr val="accent3"/>
            </a:solidFill>
            <a:prstDash val="solid"/>
            <a:round/>
            <a:headEnd len="med" w="med" type="none"/>
            <a:tailEnd len="med" w="med" type="triangle"/>
          </a:ln>
        </p:spPr>
      </p:cxnSp>
      <p:sp>
        <p:nvSpPr>
          <p:cNvPr id="289" name="Google Shape;289;p37"/>
          <p:cNvSpPr txBox="1"/>
          <p:nvPr/>
        </p:nvSpPr>
        <p:spPr>
          <a:xfrm>
            <a:off x="3652100" y="596475"/>
            <a:ext cx="14730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Wall-c</a:t>
            </a:r>
            <a:r>
              <a:rPr lang="en" sz="800">
                <a:latin typeface="Helvetica Neue"/>
                <a:ea typeface="Helvetica Neue"/>
                <a:cs typeface="Helvetica Neue"/>
                <a:sym typeface="Helvetica Neue"/>
              </a:rPr>
              <a:t>lock</a:t>
            </a:r>
            <a:r>
              <a:rPr lang="en" sz="800">
                <a:latin typeface="Helvetica Neue"/>
                <a:ea typeface="Helvetica Neue"/>
                <a:cs typeface="Helvetica Neue"/>
                <a:sym typeface="Helvetica Neue"/>
              </a:rPr>
              <a:t> time to complete object detection on a tile</a:t>
            </a:r>
            <a:endParaRPr sz="8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238675" y="156675"/>
            <a:ext cx="41478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Applying CV Model to Footage</a:t>
            </a:r>
            <a:endParaRPr/>
          </a:p>
          <a:p>
            <a:pPr indent="-330200" lvl="0" marL="457200" rtl="0" algn="l">
              <a:spcBef>
                <a:spcPts val="0"/>
              </a:spcBef>
              <a:spcAft>
                <a:spcPts val="0"/>
              </a:spcAft>
              <a:buSzPts val="1600"/>
              <a:buChar char="-"/>
            </a:pPr>
            <a:r>
              <a:rPr lang="en"/>
              <a:t>No downscaling</a:t>
            </a:r>
            <a:endParaRPr/>
          </a:p>
        </p:txBody>
      </p:sp>
      <p:sp>
        <p:nvSpPr>
          <p:cNvPr id="296" name="Google Shape;296;p38"/>
          <p:cNvSpPr txBox="1"/>
          <p:nvPr>
            <p:ph idx="1" type="body"/>
          </p:nvPr>
        </p:nvSpPr>
        <p:spPr>
          <a:xfrm>
            <a:off x="235625" y="1313450"/>
            <a:ext cx="4147800" cy="3268500"/>
          </a:xfrm>
          <a:prstGeom prst="rect">
            <a:avLst/>
          </a:prstGeom>
        </p:spPr>
        <p:txBody>
          <a:bodyPr anchorCtr="0" anchor="t" bIns="91425" lIns="0" spcFirstLastPara="1" rIns="91425" wrap="square" tIns="45700">
            <a:noAutofit/>
          </a:bodyPr>
          <a:lstStyle/>
          <a:p>
            <a:pPr indent="-317500" lvl="0" marL="457200" rtl="0" algn="l">
              <a:spcBef>
                <a:spcPts val="0"/>
              </a:spcBef>
              <a:spcAft>
                <a:spcPts val="0"/>
              </a:spcAft>
              <a:buSzPts val="1400"/>
              <a:buChar char="•"/>
            </a:pPr>
            <a:r>
              <a:rPr b="0" lang="en"/>
              <a:t>Manually set image size to not downscale (1080p) when running object detection</a:t>
            </a:r>
            <a:endParaRPr b="0"/>
          </a:p>
          <a:p>
            <a:pPr indent="-317500" lvl="0" marL="457200" rtl="0" algn="l">
              <a:spcBef>
                <a:spcPts val="0"/>
              </a:spcBef>
              <a:spcAft>
                <a:spcPts val="0"/>
              </a:spcAft>
              <a:buSzPts val="1400"/>
              <a:buChar char="•"/>
            </a:pPr>
            <a:r>
              <a:rPr b="0" lang="en"/>
              <a:t>Honestly works the best</a:t>
            </a:r>
            <a:endParaRPr b="0"/>
          </a:p>
          <a:p>
            <a:pPr indent="-317500" lvl="0" marL="457200" rtl="0" algn="l">
              <a:spcBef>
                <a:spcPts val="0"/>
              </a:spcBef>
              <a:spcAft>
                <a:spcPts val="0"/>
              </a:spcAft>
              <a:buSzPts val="1400"/>
              <a:buChar char="•"/>
            </a:pPr>
            <a:r>
              <a:rPr b="0" lang="en"/>
              <a:t>Kinda boring though</a:t>
            </a:r>
            <a:endParaRPr b="0"/>
          </a:p>
        </p:txBody>
      </p:sp>
      <p:pic>
        <p:nvPicPr>
          <p:cNvPr id="297" name="Google Shape;297;p38"/>
          <p:cNvPicPr preferRelativeResize="0"/>
          <p:nvPr/>
        </p:nvPicPr>
        <p:blipFill>
          <a:blip r:embed="rId3">
            <a:alphaModFix/>
          </a:blip>
          <a:stretch>
            <a:fillRect/>
          </a:stretch>
        </p:blipFill>
        <p:spPr>
          <a:xfrm>
            <a:off x="482676" y="2778125"/>
            <a:ext cx="8178650" cy="1704650"/>
          </a:xfrm>
          <a:prstGeom prst="rect">
            <a:avLst/>
          </a:prstGeom>
          <a:noFill/>
          <a:ln>
            <a:noFill/>
          </a:ln>
        </p:spPr>
      </p:pic>
      <p:pic>
        <p:nvPicPr>
          <p:cNvPr id="298" name="Google Shape;298;p38"/>
          <p:cNvPicPr preferRelativeResize="0"/>
          <p:nvPr/>
        </p:nvPicPr>
        <p:blipFill>
          <a:blip r:embed="rId4">
            <a:alphaModFix/>
          </a:blip>
          <a:stretch>
            <a:fillRect/>
          </a:stretch>
        </p:blipFill>
        <p:spPr>
          <a:xfrm>
            <a:off x="4688225" y="0"/>
            <a:ext cx="4455774" cy="2500998"/>
          </a:xfrm>
          <a:prstGeom prst="rect">
            <a:avLst/>
          </a:prstGeom>
          <a:noFill/>
          <a:ln>
            <a:noFill/>
          </a:ln>
        </p:spPr>
      </p:pic>
      <p:sp>
        <p:nvSpPr>
          <p:cNvPr id="299" name="Google Shape;299;p38"/>
          <p:cNvSpPr/>
          <p:nvPr/>
        </p:nvSpPr>
        <p:spPr>
          <a:xfrm>
            <a:off x="4688450" y="6225"/>
            <a:ext cx="4455900" cy="2501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8"/>
          <p:cNvSpPr/>
          <p:nvPr/>
        </p:nvSpPr>
        <p:spPr>
          <a:xfrm>
            <a:off x="8150824" y="4313665"/>
            <a:ext cx="457500" cy="121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pic>
        <p:nvPicPr>
          <p:cNvPr id="301" name="Google Shape;301;p38"/>
          <p:cNvPicPr preferRelativeResize="0"/>
          <p:nvPr/>
        </p:nvPicPr>
        <p:blipFill>
          <a:blip r:embed="rId5">
            <a:alphaModFix/>
          </a:blip>
          <a:stretch>
            <a:fillRect/>
          </a:stretch>
        </p:blipFill>
        <p:spPr>
          <a:xfrm>
            <a:off x="7977025" y="4257617"/>
            <a:ext cx="805100" cy="23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idx="1" type="body"/>
          </p:nvPr>
        </p:nvSpPr>
        <p:spPr>
          <a:xfrm>
            <a:off x="235625" y="1010650"/>
            <a:ext cx="3793200" cy="3419100"/>
          </a:xfrm>
          <a:prstGeom prst="rect">
            <a:avLst/>
          </a:prstGeom>
        </p:spPr>
        <p:txBody>
          <a:bodyPr anchorCtr="0" anchor="t" bIns="91425" lIns="0" spcFirstLastPara="1" rIns="91425" wrap="square" tIns="45700">
            <a:noAutofit/>
          </a:bodyPr>
          <a:lstStyle/>
          <a:p>
            <a:pPr indent="0" lvl="0" marL="0" rtl="0" algn="l">
              <a:spcBef>
                <a:spcPts val="0"/>
              </a:spcBef>
              <a:spcAft>
                <a:spcPts val="0"/>
              </a:spcAft>
              <a:buNone/>
            </a:pPr>
            <a:r>
              <a:rPr lang="en"/>
              <a:t>Homography transform to project players into a non-warped frame</a:t>
            </a:r>
            <a:endParaRPr/>
          </a:p>
          <a:p>
            <a:pPr indent="-317500" lvl="0" marL="457200" rtl="0" algn="l">
              <a:spcBef>
                <a:spcPts val="1200"/>
              </a:spcBef>
              <a:spcAft>
                <a:spcPts val="0"/>
              </a:spcAft>
              <a:buSzPts val="1400"/>
              <a:buChar char="•"/>
            </a:pPr>
            <a:r>
              <a:rPr b="0" lang="en"/>
              <a:t>Improves consistency and quality</a:t>
            </a:r>
            <a:endParaRPr/>
          </a:p>
          <a:p>
            <a:pPr indent="0" lvl="0" marL="0" rtl="0" algn="l">
              <a:spcBef>
                <a:spcPts val="1200"/>
              </a:spcBef>
              <a:spcAft>
                <a:spcPts val="0"/>
              </a:spcAft>
              <a:buNone/>
            </a:pPr>
            <a:r>
              <a:rPr lang="en"/>
              <a:t>Time is dominated by object detection</a:t>
            </a:r>
            <a:endParaRPr/>
          </a:p>
          <a:p>
            <a:pPr indent="-317500" lvl="0" marL="457200" rtl="0" algn="l">
              <a:spcBef>
                <a:spcPts val="1200"/>
              </a:spcBef>
              <a:spcAft>
                <a:spcPts val="0"/>
              </a:spcAft>
              <a:buSzPts val="1400"/>
              <a:buChar char="•"/>
            </a:pPr>
            <a:r>
              <a:rPr b="0" lang="en"/>
              <a:t>60ms for dynamic homography</a:t>
            </a:r>
            <a:endParaRPr b="0"/>
          </a:p>
          <a:p>
            <a:pPr indent="-317500" lvl="0" marL="457200" rtl="0" algn="l">
              <a:spcBef>
                <a:spcPts val="0"/>
              </a:spcBef>
              <a:spcAft>
                <a:spcPts val="0"/>
              </a:spcAft>
              <a:buSzPts val="1400"/>
              <a:buChar char="•"/>
            </a:pPr>
            <a:r>
              <a:rPr b="0" lang="en"/>
              <a:t>200-1500ms for object detection</a:t>
            </a:r>
            <a:endParaRPr b="0"/>
          </a:p>
          <a:p>
            <a:pPr indent="0" lvl="0" marL="0" rtl="0" algn="l">
              <a:spcBef>
                <a:spcPts val="1200"/>
              </a:spcBef>
              <a:spcAft>
                <a:spcPts val="0"/>
              </a:spcAft>
              <a:buNone/>
            </a:pPr>
            <a:r>
              <a:rPr lang="en"/>
              <a:t>Other Steps</a:t>
            </a:r>
            <a:endParaRPr/>
          </a:p>
          <a:p>
            <a:pPr indent="-317500" lvl="0" marL="457200" rtl="0" algn="l">
              <a:spcBef>
                <a:spcPts val="1200"/>
              </a:spcBef>
              <a:spcAft>
                <a:spcPts val="0"/>
              </a:spcAft>
              <a:buSzPts val="1400"/>
              <a:buChar char="•"/>
            </a:pPr>
            <a:r>
              <a:rPr b="0" lang="en"/>
              <a:t>Graph creation</a:t>
            </a:r>
            <a:endParaRPr b="0"/>
          </a:p>
          <a:p>
            <a:pPr indent="-317500" lvl="0" marL="457200" rtl="0" algn="l">
              <a:spcBef>
                <a:spcPts val="0"/>
              </a:spcBef>
              <a:spcAft>
                <a:spcPts val="0"/>
              </a:spcAft>
              <a:buSzPts val="1400"/>
              <a:buChar char="•"/>
            </a:pPr>
            <a:r>
              <a:rPr b="0" lang="en"/>
              <a:t>Duplicate bounding box deletion</a:t>
            </a:r>
            <a:endParaRPr b="0"/>
          </a:p>
          <a:p>
            <a:pPr indent="0" lvl="0" marL="0" rtl="0" algn="l">
              <a:spcBef>
                <a:spcPts val="1200"/>
              </a:spcBef>
              <a:spcAft>
                <a:spcPts val="0"/>
              </a:spcAft>
              <a:buNone/>
            </a:pPr>
            <a:r>
              <a:rPr lang="en"/>
              <a:t>Real world applications</a:t>
            </a:r>
            <a:endParaRPr/>
          </a:p>
          <a:p>
            <a:pPr indent="-317500" lvl="0" marL="457200" rtl="0" algn="l">
              <a:spcBef>
                <a:spcPts val="1200"/>
              </a:spcBef>
              <a:spcAft>
                <a:spcPts val="0"/>
              </a:spcAft>
              <a:buSzPts val="1400"/>
              <a:buChar char="•"/>
            </a:pPr>
            <a:r>
              <a:rPr b="0" lang="en"/>
              <a:t>One camera needed</a:t>
            </a:r>
            <a:endParaRPr b="0"/>
          </a:p>
        </p:txBody>
      </p:sp>
      <p:sp>
        <p:nvSpPr>
          <p:cNvPr id="307" name="Google Shape;307;p39"/>
          <p:cNvSpPr txBox="1"/>
          <p:nvPr>
            <p:ph type="title"/>
          </p:nvPr>
        </p:nvSpPr>
        <p:spPr>
          <a:xfrm>
            <a:off x="238675" y="156675"/>
            <a:ext cx="41478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Consistent </a:t>
            </a:r>
            <a:r>
              <a:rPr lang="en"/>
              <a:t>Representations</a:t>
            </a:r>
            <a:r>
              <a:rPr lang="en"/>
              <a:t> with Different Camera Angles</a:t>
            </a:r>
            <a:endParaRPr/>
          </a:p>
        </p:txBody>
      </p:sp>
      <p:pic>
        <p:nvPicPr>
          <p:cNvPr id="308" name="Google Shape;308;p39"/>
          <p:cNvPicPr preferRelativeResize="0"/>
          <p:nvPr/>
        </p:nvPicPr>
        <p:blipFill>
          <a:blip r:embed="rId3">
            <a:alphaModFix/>
          </a:blip>
          <a:stretch>
            <a:fillRect/>
          </a:stretch>
        </p:blipFill>
        <p:spPr>
          <a:xfrm>
            <a:off x="4572000" y="311600"/>
            <a:ext cx="4568600" cy="2421075"/>
          </a:xfrm>
          <a:prstGeom prst="rect">
            <a:avLst/>
          </a:prstGeom>
          <a:noFill/>
          <a:ln>
            <a:noFill/>
          </a:ln>
        </p:spPr>
      </p:pic>
      <p:pic>
        <p:nvPicPr>
          <p:cNvPr id="309" name="Google Shape;309;p39"/>
          <p:cNvPicPr preferRelativeResize="0"/>
          <p:nvPr/>
        </p:nvPicPr>
        <p:blipFill>
          <a:blip r:embed="rId4">
            <a:alphaModFix/>
          </a:blip>
          <a:stretch>
            <a:fillRect/>
          </a:stretch>
        </p:blipFill>
        <p:spPr>
          <a:xfrm>
            <a:off x="4572000" y="2732675"/>
            <a:ext cx="4568599" cy="2396125"/>
          </a:xfrm>
          <a:prstGeom prst="rect">
            <a:avLst/>
          </a:prstGeom>
          <a:noFill/>
          <a:ln>
            <a:noFill/>
          </a:ln>
        </p:spPr>
      </p:pic>
      <p:cxnSp>
        <p:nvCxnSpPr>
          <p:cNvPr id="310" name="Google Shape;310;p39"/>
          <p:cNvCxnSpPr/>
          <p:nvPr/>
        </p:nvCxnSpPr>
        <p:spPr>
          <a:xfrm>
            <a:off x="4621129" y="905162"/>
            <a:ext cx="3631500" cy="0"/>
          </a:xfrm>
          <a:prstGeom prst="straightConnector1">
            <a:avLst/>
          </a:prstGeom>
          <a:noFill/>
          <a:ln cap="flat" cmpd="sng" w="38100">
            <a:solidFill>
              <a:schemeClr val="accent2"/>
            </a:solidFill>
            <a:prstDash val="solid"/>
            <a:round/>
            <a:headEnd len="med" w="med" type="none"/>
            <a:tailEnd len="med" w="med" type="none"/>
          </a:ln>
        </p:spPr>
      </p:cxnSp>
      <p:cxnSp>
        <p:nvCxnSpPr>
          <p:cNvPr id="311" name="Google Shape;311;p39"/>
          <p:cNvCxnSpPr/>
          <p:nvPr/>
        </p:nvCxnSpPr>
        <p:spPr>
          <a:xfrm flipH="1" rot="10800000">
            <a:off x="4676837" y="3247396"/>
            <a:ext cx="3596100" cy="1896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idx="12" type="sldNum"/>
          </p:nvPr>
        </p:nvSpPr>
        <p:spPr>
          <a:xfrm>
            <a:off x="6832250" y="4712350"/>
            <a:ext cx="2081700" cy="2871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0"/>
          <p:cNvSpPr txBox="1"/>
          <p:nvPr>
            <p:ph type="title"/>
          </p:nvPr>
        </p:nvSpPr>
        <p:spPr>
          <a:xfrm>
            <a:off x="238675" y="156675"/>
            <a:ext cx="24735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Conclusions</a:t>
            </a:r>
            <a:endParaRPr/>
          </a:p>
        </p:txBody>
      </p:sp>
      <p:sp>
        <p:nvSpPr>
          <p:cNvPr id="318" name="Google Shape;318;p40"/>
          <p:cNvSpPr txBox="1"/>
          <p:nvPr>
            <p:ph idx="1" type="body"/>
          </p:nvPr>
        </p:nvSpPr>
        <p:spPr>
          <a:xfrm>
            <a:off x="2215275" y="414525"/>
            <a:ext cx="6547800" cy="4212900"/>
          </a:xfrm>
          <a:prstGeom prst="rect">
            <a:avLst/>
          </a:prstGeom>
        </p:spPr>
        <p:txBody>
          <a:bodyPr anchorCtr="0" anchor="t" bIns="91425" lIns="0" spcFirstLastPara="1" rIns="91425" wrap="square" tIns="45700">
            <a:noAutofit/>
          </a:bodyPr>
          <a:lstStyle/>
          <a:p>
            <a:pPr indent="-158750" lvl="0" marL="114300" rtl="0" algn="l">
              <a:spcBef>
                <a:spcPts val="0"/>
              </a:spcBef>
              <a:spcAft>
                <a:spcPts val="0"/>
              </a:spcAft>
              <a:buSzPts val="1600"/>
              <a:buChar char="•"/>
            </a:pPr>
            <a:r>
              <a:rPr lang="en"/>
              <a:t>Very </a:t>
            </a:r>
            <a:r>
              <a:rPr lang="en"/>
              <a:t>difficult to get graph representations in an quick enough time for instant coaching feedback on personal laptops</a:t>
            </a:r>
            <a:endParaRPr/>
          </a:p>
          <a:p>
            <a:pPr indent="-158750" lvl="0" marL="114300" rtl="0" algn="l">
              <a:spcBef>
                <a:spcPts val="1000"/>
              </a:spcBef>
              <a:spcAft>
                <a:spcPts val="0"/>
              </a:spcAft>
              <a:buSzPts val="1600"/>
              <a:buChar char="•"/>
            </a:pPr>
            <a:r>
              <a:rPr lang="en"/>
              <a:t>Need to explore different computer vision models besides bounding box object detection with Yolov8</a:t>
            </a:r>
            <a:endParaRPr/>
          </a:p>
          <a:p>
            <a:pPr indent="-330200" lvl="1" marL="914400" rtl="0" algn="l">
              <a:spcBef>
                <a:spcPts val="1000"/>
              </a:spcBef>
              <a:spcAft>
                <a:spcPts val="0"/>
              </a:spcAft>
              <a:buSzPts val="1600"/>
              <a:buChar char="•"/>
            </a:pPr>
            <a:r>
              <a:rPr lang="en"/>
              <a:t>Yolov8 is very easy to work with</a:t>
            </a:r>
            <a:endParaRPr/>
          </a:p>
          <a:p>
            <a:pPr indent="-330200" lvl="1" marL="914400" rtl="0" algn="l">
              <a:spcBef>
                <a:spcPts val="1000"/>
              </a:spcBef>
              <a:spcAft>
                <a:spcPts val="0"/>
              </a:spcAft>
              <a:buSzPts val="1600"/>
              <a:buChar char="•"/>
            </a:pPr>
            <a:r>
              <a:rPr lang="en"/>
              <a:t>Image segmentation</a:t>
            </a:r>
            <a:endParaRPr/>
          </a:p>
          <a:p>
            <a:pPr indent="-330200" lvl="1" marL="914400" rtl="0" algn="l">
              <a:spcBef>
                <a:spcPts val="1000"/>
              </a:spcBef>
              <a:spcAft>
                <a:spcPts val="0"/>
              </a:spcAft>
              <a:buSzPts val="1600"/>
              <a:buChar char="•"/>
            </a:pPr>
            <a:r>
              <a:rPr lang="en"/>
              <a:t>Label more data to create better model</a:t>
            </a:r>
            <a:endParaRPr/>
          </a:p>
          <a:p>
            <a:pPr indent="-158750" lvl="0" marL="114300" rtl="0" algn="l">
              <a:spcBef>
                <a:spcPts val="1000"/>
              </a:spcBef>
              <a:spcAft>
                <a:spcPts val="0"/>
              </a:spcAft>
              <a:buSzPts val="1600"/>
              <a:buChar char="•"/>
            </a:pPr>
            <a:r>
              <a:rPr lang="en"/>
              <a:t>Python multiprocessing is missing documentation for shared memory and has its limitations</a:t>
            </a:r>
            <a:endParaRPr/>
          </a:p>
          <a:p>
            <a:pPr indent="-330200" lvl="1" marL="914400" rtl="0" algn="l">
              <a:spcBef>
                <a:spcPts val="1000"/>
              </a:spcBef>
              <a:spcAft>
                <a:spcPts val="0"/>
              </a:spcAft>
              <a:buSzPts val="1600"/>
              <a:buChar char="•"/>
            </a:pPr>
            <a:r>
              <a:rPr lang="en"/>
              <a:t>Python is used a lot for computer vision</a:t>
            </a:r>
            <a:endParaRPr/>
          </a:p>
          <a:p>
            <a:pPr indent="-158750" lvl="0" marL="114300" rtl="0" algn="l">
              <a:spcBef>
                <a:spcPts val="1000"/>
              </a:spcBef>
              <a:spcAft>
                <a:spcPts val="0"/>
              </a:spcAft>
              <a:buClr>
                <a:schemeClr val="dk1"/>
              </a:buClr>
              <a:buSzPts val="1600"/>
              <a:buChar char="•"/>
            </a:pPr>
            <a:r>
              <a:rPr lang="en">
                <a:solidFill>
                  <a:schemeClr val="dk1"/>
                </a:solidFill>
              </a:rPr>
              <a:t>Coach for end of game feedback</a:t>
            </a:r>
            <a:endParaRPr>
              <a:solidFill>
                <a:schemeClr val="dk1"/>
              </a:solidFill>
            </a:endParaRPr>
          </a:p>
          <a:p>
            <a:pPr indent="-330200" lvl="1" marL="914400" rtl="0" algn="l">
              <a:spcBef>
                <a:spcPts val="1000"/>
              </a:spcBef>
              <a:spcAft>
                <a:spcPts val="0"/>
              </a:spcAft>
              <a:buClr>
                <a:schemeClr val="dk1"/>
              </a:buClr>
              <a:buSzPts val="1600"/>
              <a:buChar char="•"/>
            </a:pPr>
            <a:r>
              <a:rPr lang="en">
                <a:solidFill>
                  <a:schemeClr val="dk1"/>
                </a:solidFill>
              </a:rPr>
              <a:t>Still need performance since most frames will have no coaching insights</a:t>
            </a:r>
            <a:endParaRPr>
              <a:solidFill>
                <a:schemeClr val="dk1"/>
              </a:solidFill>
            </a:endParaRPr>
          </a:p>
          <a:p>
            <a:pPr indent="0" lvl="0" marL="0" rtl="0" algn="l">
              <a:spcBef>
                <a:spcPts val="1000"/>
              </a:spcBef>
              <a:spcAft>
                <a:spcPts val="10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238675" y="156675"/>
            <a:ext cx="4147800" cy="625500"/>
          </a:xfrm>
          <a:prstGeom prst="rect">
            <a:avLst/>
          </a:prstGeom>
        </p:spPr>
        <p:txBody>
          <a:bodyPr anchorCtr="0" anchor="t" bIns="0" lIns="0" spcFirstLastPara="1" rIns="0" wrap="square" tIns="45700">
            <a:noAutofit/>
          </a:bodyPr>
          <a:lstStyle/>
          <a:p>
            <a:pPr indent="0" lvl="0" marL="0" rtl="0" algn="l">
              <a:spcBef>
                <a:spcPts val="0"/>
              </a:spcBef>
              <a:spcAft>
                <a:spcPts val="0"/>
              </a:spcAft>
              <a:buNone/>
            </a:pPr>
            <a:r>
              <a:rPr lang="en"/>
              <a:t>Thank you!</a:t>
            </a:r>
            <a:endParaRPr/>
          </a:p>
        </p:txBody>
      </p:sp>
      <p:sp>
        <p:nvSpPr>
          <p:cNvPr id="324" name="Google Shape;324;p41"/>
          <p:cNvSpPr txBox="1"/>
          <p:nvPr>
            <p:ph idx="1" type="body"/>
          </p:nvPr>
        </p:nvSpPr>
        <p:spPr>
          <a:xfrm>
            <a:off x="235625" y="1313450"/>
            <a:ext cx="8046900" cy="3268500"/>
          </a:xfrm>
          <a:prstGeom prst="rect">
            <a:avLst/>
          </a:prstGeom>
        </p:spPr>
        <p:txBody>
          <a:bodyPr anchorCtr="0" anchor="t" bIns="91425" lIns="0" spcFirstLastPara="1" rIns="91425" wrap="square" tIns="45700">
            <a:noAutofit/>
          </a:bodyPr>
          <a:lstStyle/>
          <a:p>
            <a:pPr indent="0" lvl="0" marL="0" rtl="0" algn="l">
              <a:spcBef>
                <a:spcPts val="0"/>
              </a:spcBef>
              <a:spcAft>
                <a:spcPts val="0"/>
              </a:spcAft>
              <a:buNone/>
            </a:pPr>
            <a:r>
              <a:rPr lang="en"/>
              <a:t>References:</a:t>
            </a:r>
            <a:endParaRPr/>
          </a:p>
          <a:p>
            <a:pPr indent="0" lvl="0" marL="0" rtl="0" algn="l">
              <a:spcBef>
                <a:spcPts val="1200"/>
              </a:spcBef>
              <a:spcAft>
                <a:spcPts val="0"/>
              </a:spcAft>
              <a:buNone/>
            </a:pPr>
            <a:r>
              <a:rPr lang="en"/>
              <a:t>[1] </a:t>
            </a:r>
            <a:r>
              <a:rPr b="0" lang="en" u="sng">
                <a:solidFill>
                  <a:schemeClr val="hlink"/>
                </a:solidFill>
                <a:hlinkClick r:id="rId3"/>
              </a:rPr>
              <a:t>https://blog.roboflow.com/detect-small-objects/#how-to-effectively-detect-small-objects</a:t>
            </a:r>
            <a:r>
              <a:rPr b="0" lang="en"/>
              <a:t> </a:t>
            </a:r>
            <a:endParaRPr b="0"/>
          </a:p>
          <a:p>
            <a:pPr indent="0" lvl="0" marL="0" rtl="0" algn="l">
              <a:spcBef>
                <a:spcPts val="1200"/>
              </a:spcBef>
              <a:spcAft>
                <a:spcPts val="0"/>
              </a:spcAft>
              <a:buNone/>
            </a:pPr>
            <a:r>
              <a:rPr lang="en"/>
              <a:t>[2] </a:t>
            </a:r>
            <a:r>
              <a:rPr b="0" lang="en" u="sng">
                <a:solidFill>
                  <a:schemeClr val="hlink"/>
                </a:solidFill>
                <a:hlinkClick r:id="rId4"/>
              </a:rPr>
              <a:t>https://github.com/niconielsen32/tiling-window-detection/blob/main/tiling.py</a:t>
            </a:r>
            <a:endParaRPr b="0"/>
          </a:p>
          <a:p>
            <a:pPr indent="0" lvl="0" marL="0" rtl="0" algn="l">
              <a:spcBef>
                <a:spcPts val="1200"/>
              </a:spcBef>
              <a:spcAft>
                <a:spcPts val="0"/>
              </a:spcAft>
              <a:buNone/>
            </a:pPr>
            <a:r>
              <a:rPr lang="en"/>
              <a:t>[3] </a:t>
            </a:r>
            <a:r>
              <a:rPr b="0" lang="en" u="sng">
                <a:solidFill>
                  <a:schemeClr val="hlink"/>
                </a:solidFill>
                <a:hlinkClick r:id="rId5"/>
              </a:rPr>
              <a:t>https://www.digitalocean.com/community/tutorials/python-multiprocessing-example</a:t>
            </a:r>
            <a:r>
              <a:rPr b="0" lang="en"/>
              <a:t> </a:t>
            </a:r>
            <a:endParaRPr b="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in Theme">
  <a:themeElements>
    <a:clrScheme name="Simple Light">
      <a:dk1>
        <a:srgbClr val="000000"/>
      </a:dk1>
      <a:lt1>
        <a:srgbClr val="FFFFFF"/>
      </a:lt1>
      <a:dk2>
        <a:srgbClr val="750014"/>
      </a:dk2>
      <a:lt2>
        <a:srgbClr val="F2F3F8"/>
      </a:lt2>
      <a:accent1>
        <a:srgbClr val="750014"/>
      </a:accent1>
      <a:accent2>
        <a:srgbClr val="FF1423"/>
      </a:accent2>
      <a:accent3>
        <a:srgbClr val="8B959E"/>
      </a:accent3>
      <a:accent4>
        <a:srgbClr val="40464C"/>
      </a:accent4>
      <a:accent5>
        <a:srgbClr val="1966FF"/>
      </a:accent5>
      <a:accent6>
        <a:srgbClr val="001980"/>
      </a:accent6>
      <a:hlink>
        <a:srgbClr val="FF14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